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150D6-6EEF-4D3B-B7A7-91BBCEAB3D79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7FF7E-CE80-4719-B8FC-7757BC069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Here are my notes.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FF7E-CE80-4719-B8FC-7757BC069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9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8031-1C4D-43C1-8D5B-0217BD5E8DAE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6591-E2ED-4BB3-BF20-94F36829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Text, Picture and Notes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a picture and some notes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053"/>
            <a:ext cx="3886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9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Text, Picture and Notes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Text, Picture and Notes Test</dc:title>
  <dc:creator>randersen</dc:creator>
  <cp:lastModifiedBy>randersen</cp:lastModifiedBy>
  <cp:revision>1</cp:revision>
  <dcterms:created xsi:type="dcterms:W3CDTF">2011-11-08T15:48:53Z</dcterms:created>
  <dcterms:modified xsi:type="dcterms:W3CDTF">2011-11-08T15:50:24Z</dcterms:modified>
</cp:coreProperties>
</file>