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2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5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5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AD0C-BDFD-4F70-A10A-D01744BD65E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73B0-FC3D-46F4-9D1C-B468449C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Shadow Test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Shadowy stuff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09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 Shadow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Shadow Test</dc:title>
  <dc:creator>randersen</dc:creator>
  <cp:lastModifiedBy>randersen</cp:lastModifiedBy>
  <cp:revision>1</cp:revision>
  <dcterms:created xsi:type="dcterms:W3CDTF">2011-11-03T21:27:43Z</dcterms:created>
  <dcterms:modified xsi:type="dcterms:W3CDTF">2011-11-03T21:28:34Z</dcterms:modified>
</cp:coreProperties>
</file>