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F12C-3D5A-413F-95E6-70F88A107BC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E388-7E7B-4180-AA73-8923D96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r>
              <a:rPr lang="en-US" baseline="0" dirty="0" smtClean="0"/>
              <a:t> and notes? </a:t>
            </a:r>
            <a:r>
              <a:rPr lang="en-US" baseline="0" smtClean="0"/>
              <a:t>Crazy stuff up in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FE388-7E7B-4180-AA73-8923D9652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 + Notes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Theme + Notes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+ Notes Test</dc:title>
  <dc:creator>randersen</dc:creator>
  <cp:lastModifiedBy>randersen</cp:lastModifiedBy>
  <cp:revision>1</cp:revision>
  <dcterms:created xsi:type="dcterms:W3CDTF">2011-11-08T15:58:56Z</dcterms:created>
  <dcterms:modified xsi:type="dcterms:W3CDTF">2011-11-08T16:00:52Z</dcterms:modified>
</cp:coreProperties>
</file>