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4A90-FCCB-4DD0-A507-E290E71ACFF0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479A-6ED4-4424-9B1C-25DBC3E3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smtClean="0"/>
              <a:t>Column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3"/>
          <a:lstStyle/>
          <a:p>
            <a:r>
              <a:rPr lang="en-US" dirty="0" smtClean="0"/>
              <a:t>Now there are three of them! Oh that will be </a:t>
            </a:r>
            <a:r>
              <a:rPr lang="en-US" dirty="0" err="1" smtClean="0"/>
              <a:t>kinda</a:t>
            </a:r>
            <a:r>
              <a:rPr lang="en-US" dirty="0" smtClean="0"/>
              <a:t> crazy. We will see. I don’t know what to say.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Three Column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Column Test</dc:title>
  <dc:creator>randersen</dc:creator>
  <cp:lastModifiedBy>randersen</cp:lastModifiedBy>
  <cp:revision>1</cp:revision>
  <dcterms:created xsi:type="dcterms:W3CDTF">2011-11-03T21:53:04Z</dcterms:created>
  <dcterms:modified xsi:type="dcterms:W3CDTF">2011-11-03T21:55:08Z</dcterms:modified>
</cp:coreProperties>
</file>