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F4FB-B962-4A00-BB6E-F815362AA68B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6D6B-4FA3-481B-8775-3A54CBED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0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F4FB-B962-4A00-BB6E-F815362AA68B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6D6B-4FA3-481B-8775-3A54CBED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5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F4FB-B962-4A00-BB6E-F815362AA68B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6D6B-4FA3-481B-8775-3A54CBED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8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F4FB-B962-4A00-BB6E-F815362AA68B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6D6B-4FA3-481B-8775-3A54CBED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9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F4FB-B962-4A00-BB6E-F815362AA68B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6D6B-4FA3-481B-8775-3A54CBED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F4FB-B962-4A00-BB6E-F815362AA68B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6D6B-4FA3-481B-8775-3A54CBED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4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F4FB-B962-4A00-BB6E-F815362AA68B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6D6B-4FA3-481B-8775-3A54CBED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F4FB-B962-4A00-BB6E-F815362AA68B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6D6B-4FA3-481B-8775-3A54CBED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6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F4FB-B962-4A00-BB6E-F815362AA68B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6D6B-4FA3-481B-8775-3A54CBED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9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F4FB-B962-4A00-BB6E-F815362AA68B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6D6B-4FA3-481B-8775-3A54CBED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F4FB-B962-4A00-BB6E-F815362AA68B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6D6B-4FA3-481B-8775-3A54CBED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F4FB-B962-4A00-BB6E-F815362AA68B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E6D6B-4FA3-481B-8775-3A54CBED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8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Transition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9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Transition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Test</dc:title>
  <dc:creator>randersen</dc:creator>
  <cp:lastModifiedBy>randersen</cp:lastModifiedBy>
  <cp:revision>1</cp:revision>
  <dcterms:created xsi:type="dcterms:W3CDTF">2011-11-07T16:02:17Z</dcterms:created>
  <dcterms:modified xsi:type="dcterms:W3CDTF">2011-11-07T16:03:58Z</dcterms:modified>
</cp:coreProperties>
</file>