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3093-E3E9-4199-9713-F8AD4D98C339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193-E522-4E98-8E54-ACBA4775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1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3093-E3E9-4199-9713-F8AD4D98C339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193-E522-4E98-8E54-ACBA4775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3093-E3E9-4199-9713-F8AD4D98C339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193-E522-4E98-8E54-ACBA4775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8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3093-E3E9-4199-9713-F8AD4D98C339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193-E522-4E98-8E54-ACBA4775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3093-E3E9-4199-9713-F8AD4D98C339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193-E522-4E98-8E54-ACBA4775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9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3093-E3E9-4199-9713-F8AD4D98C339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193-E522-4E98-8E54-ACBA4775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3093-E3E9-4199-9713-F8AD4D98C339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193-E522-4E98-8E54-ACBA4775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6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3093-E3E9-4199-9713-F8AD4D98C339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193-E522-4E98-8E54-ACBA4775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8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3093-E3E9-4199-9713-F8AD4D98C339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193-E522-4E98-8E54-ACBA4775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3093-E3E9-4199-9713-F8AD4D98C339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193-E522-4E98-8E54-ACBA4775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3093-E3E9-4199-9713-F8AD4D98C339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193-E522-4E98-8E54-ACBA4775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3093-E3E9-4199-9713-F8AD4D98C339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48193-E522-4E98-8E54-ACBA4775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600" dirty="0" smtClean="0"/>
              <a:t>Very Loose Test</a:t>
            </a:r>
            <a:endParaRPr lang="en-US" spc="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600" dirty="0" smtClean="0"/>
              <a:t>This is </a:t>
            </a:r>
            <a:r>
              <a:rPr lang="en-US" spc="600" dirty="0" err="1" smtClean="0"/>
              <a:t>waaay</a:t>
            </a:r>
            <a:r>
              <a:rPr lang="en-US" spc="600" dirty="0" smtClean="0"/>
              <a:t> </a:t>
            </a:r>
            <a:r>
              <a:rPr lang="en-US" spc="600" dirty="0" err="1" smtClean="0"/>
              <a:t>looserr</a:t>
            </a:r>
            <a:endParaRPr lang="en-US" spc="600" dirty="0"/>
          </a:p>
        </p:txBody>
      </p:sp>
    </p:spTree>
    <p:extLst>
      <p:ext uri="{BB962C8B-B14F-4D97-AF65-F5344CB8AC3E}">
        <p14:creationId xmlns:p14="http://schemas.microsoft.com/office/powerpoint/2010/main" val="56702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Very Loose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Loose Test</dc:title>
  <dc:creator>randersen</dc:creator>
  <cp:lastModifiedBy>randersen</cp:lastModifiedBy>
  <cp:revision>1</cp:revision>
  <dcterms:created xsi:type="dcterms:W3CDTF">2011-11-03T21:29:13Z</dcterms:created>
  <dcterms:modified xsi:type="dcterms:W3CDTF">2011-11-03T21:29:45Z</dcterms:modified>
</cp:coreProperties>
</file>