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2DFE-B2B3-4695-9C57-A71D530421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B509-AE09-4A04-97BB-62178405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Word Art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1440" y="5257800"/>
            <a:ext cx="3401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WORD ART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81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Word Art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Art Test</dc:title>
  <dc:creator>randersen</dc:creator>
  <cp:lastModifiedBy>randersen</cp:lastModifiedBy>
  <cp:revision>1</cp:revision>
  <dcterms:created xsi:type="dcterms:W3CDTF">2011-11-07T15:36:02Z</dcterms:created>
  <dcterms:modified xsi:type="dcterms:W3CDTF">2011-11-07T15:37:47Z</dcterms:modified>
</cp:coreProperties>
</file>