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07AFB73-77A3-4A8A-AB3E-F53A7D3F164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17A602E-2CEF-4D93-8494-3F9F8BDE04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Art + Theme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551477"/>
            <a:ext cx="903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bunch of junk up in here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070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Apothecary</vt:lpstr>
      <vt:lpstr>Word Art +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randersen</dc:creator>
  <cp:lastModifiedBy>randersen</cp:lastModifiedBy>
  <cp:revision>3</cp:revision>
  <dcterms:created xsi:type="dcterms:W3CDTF">2011-11-08T16:03:18Z</dcterms:created>
  <dcterms:modified xsi:type="dcterms:W3CDTF">2011-11-08T16:28:24Z</dcterms:modified>
</cp:coreProperties>
</file>