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81D0748-BD7D-4EFA-B551-34E34535B69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visible slide title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visible slide body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hidden slide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hidden slide content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2018-08-06T14:24:58Z</dcterms:created>
  <dc:creator/>
  <dc:description/>
  <dc:language>en-US</dc:language>
  <cp:lastModifiedBy/>
  <dcterms:modified xsi:type="dcterms:W3CDTF">2018-08-06T14:25:45Z</dcterms:modified>
  <cp:revision>1</cp:revision>
  <dc:subject/>
  <dc:title/>
</cp:coreProperties>
</file>