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move the slide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2000" spc="-1" strike="noStrike">
                <a:latin typeface="Arial"/>
              </a:rPr>
              <a:t>Notes 1.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08225159-0572-4C2A-83FF-CDB5A290F53D}" type="slidenum">
              <a:rPr b="0" lang="en-GB" sz="1400" spc="-1" strike="noStrike">
                <a:latin typeface="Times New Roman"/>
              </a:rPr>
              <a:t>1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r>
              <a:rPr b="0" lang="en-GB" sz="2000" spc="-1" strike="noStrike">
                <a:latin typeface="Arial"/>
              </a:rPr>
              <a:t>Notes 1.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3C0C32E5-B637-4E84-9EE4-05E59FAD4C4B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GB" sz="4400" spc="-1" strike="noStrike">
                <a:latin typeface="Arial"/>
              </a:rPr>
              <a:t>Title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GB" sz="3200" spc="-1" strike="noStrike">
                <a:latin typeface="Arial"/>
              </a:rPr>
              <a:t>Text.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</TotalTime>
  <Application>LibreOffice/6.2.0.3$Windows_X86_64 LibreOffice_project/98c6a8a1c6c7b144ce3cc729e34964b47ce25d62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2019-02-28T22:25:50Z</dcterms:created>
  <dc:creator/>
  <dc:description/>
  <dc:language>en-GB</dc:language>
  <cp:lastModifiedBy/>
  <dcterms:modified xsi:type="dcterms:W3CDTF">2019-03-01T05:09:21Z</dcterms:modified>
  <cp:revision>4</cp:revision>
  <dc:subject/>
  <dc:title/>
</cp:coreProperties>
</file>