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</p:sldIdLst>
  <p:sldSz cx="10058400" cy="7772400"/>
  <p:notesSz cx="10058400" cy="7772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514CC1FA-0EFF-4C12-AF35-23E3356944F9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sldImg"/>
          </p:nvPr>
        </p:nvSpPr>
        <p:spPr>
          <a:xfrm>
            <a:off x="3332160" y="971640"/>
            <a:ext cx="3393360" cy="2621880"/>
          </a:xfrm>
          <a:prstGeom prst="rect">
            <a:avLst/>
          </a:prstGeom>
        </p:spPr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1006560" y="3740040"/>
            <a:ext cx="8044560" cy="3060000"/>
          </a:xfrm>
          <a:prstGeom prst="rect">
            <a:avLst/>
          </a:prstGeom>
        </p:spPr>
        <p:txBody>
          <a:bodyPr lIns="0" rIns="0" tIns="0" bIns="0"/>
          <a:p>
            <a:pPr marL="216000" indent="-21564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Hello world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44" name="CustomShape 3"/>
          <p:cNvSpPr/>
          <p:nvPr/>
        </p:nvSpPr>
        <p:spPr>
          <a:xfrm>
            <a:off x="5697360" y="7383600"/>
            <a:ext cx="4358520" cy="38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9052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502920" y="4173120"/>
            <a:ext cx="9052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141520" y="18187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502920" y="41731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body"/>
          </p:nvPr>
        </p:nvSpPr>
        <p:spPr>
          <a:xfrm>
            <a:off x="5141520" y="41731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2914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3563640" y="1818720"/>
            <a:ext cx="2914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624360" y="1818720"/>
            <a:ext cx="2914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2920" y="4173120"/>
            <a:ext cx="2914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6"/>
          <p:cNvSpPr>
            <a:spLocks noGrp="1"/>
          </p:cNvSpPr>
          <p:nvPr>
            <p:ph type="body"/>
          </p:nvPr>
        </p:nvSpPr>
        <p:spPr>
          <a:xfrm>
            <a:off x="3563640" y="4173120"/>
            <a:ext cx="2914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7"/>
          <p:cNvSpPr>
            <a:spLocks noGrp="1"/>
          </p:cNvSpPr>
          <p:nvPr>
            <p:ph type="body"/>
          </p:nvPr>
        </p:nvSpPr>
        <p:spPr>
          <a:xfrm>
            <a:off x="6624360" y="4173120"/>
            <a:ext cx="2914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ubTitle"/>
          </p:nvPr>
        </p:nvSpPr>
        <p:spPr>
          <a:xfrm>
            <a:off x="502920" y="1818720"/>
            <a:ext cx="9052200" cy="450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905220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441720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5141520" y="1818720"/>
            <a:ext cx="441720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subTitle"/>
          </p:nvPr>
        </p:nvSpPr>
        <p:spPr>
          <a:xfrm>
            <a:off x="502920" y="309960"/>
            <a:ext cx="9052200" cy="6015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41520" y="1818720"/>
            <a:ext cx="441720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body"/>
          </p:nvPr>
        </p:nvSpPr>
        <p:spPr>
          <a:xfrm>
            <a:off x="502920" y="41731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441720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141520" y="18187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5141520" y="41731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5141520" y="18187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502920" y="4173120"/>
            <a:ext cx="9052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43535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43535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2192</TotalTime>
  <Application>LibreOffice/6.0.7.3$Linux_X86_64 LibreOffice_project/00m0$Build-3</Application>
  <Words>114</Words>
  <Paragraphs>10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2018-01-25T12:58:00Z</dcterms:created>
  <dc:creator>Chase Tingley</dc:creator>
  <dc:description/>
  <dc:language>en-US</dc:language>
  <cp:lastModifiedBy/>
  <cp:lastPrinted>2018-01-30T15:37:54Z</cp:lastPrinted>
  <dcterms:modified xsi:type="dcterms:W3CDTF">2019-09-09T15:24:43Z</dcterms:modified>
  <cp:revision>261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reated">
    <vt:filetime>2017-05-11T00:00:00Z</vt:filetime>
  </property>
  <property fmtid="{D5CDD505-2E9C-101B-9397-08002B2CF9AE}" pid="4" name="Creator">
    <vt:lpwstr>Adobe InDesign CC 2017 (Macintosh)</vt:lpwstr>
  </property>
  <property fmtid="{D5CDD505-2E9C-101B-9397-08002B2CF9AE}" pid="5" name="HiddenSlides">
    <vt:i4>0</vt:i4>
  </property>
  <property fmtid="{D5CDD505-2E9C-101B-9397-08002B2CF9AE}" pid="6" name="HyperlinksChanged">
    <vt:bool>0</vt:bool>
  </property>
  <property fmtid="{D5CDD505-2E9C-101B-9397-08002B2CF9AE}" pid="7" name="LastSaved">
    <vt:filetime>2018-01-25T00:00:00Z</vt:filetime>
  </property>
  <property fmtid="{D5CDD505-2E9C-101B-9397-08002B2CF9AE}" pid="8" name="LinksUpToDate">
    <vt:bool>0</vt:bool>
  </property>
  <property fmtid="{D5CDD505-2E9C-101B-9397-08002B2CF9AE}" pid="9" name="MMClips">
    <vt:i4>0</vt:i4>
  </property>
  <property fmtid="{D5CDD505-2E9C-101B-9397-08002B2CF9AE}" pid="10" name="Notes">
    <vt:i4>1</vt:i4>
  </property>
  <property fmtid="{D5CDD505-2E9C-101B-9397-08002B2CF9AE}" pid="11" name="PresentationFormat">
    <vt:lpwstr>Custom</vt:lpwstr>
  </property>
  <property fmtid="{D5CDD505-2E9C-101B-9397-08002B2CF9AE}" pid="12" name="ScaleCrop">
    <vt:bool>0</vt:bool>
  </property>
  <property fmtid="{D5CDD505-2E9C-101B-9397-08002B2CF9AE}" pid="13" name="ShareDoc">
    <vt:bool>0</vt:bool>
  </property>
  <property fmtid="{D5CDD505-2E9C-101B-9397-08002B2CF9AE}" pid="14" name="Slides">
    <vt:i4>1</vt:i4>
  </property>
</Properties>
</file>