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Topic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Topic 2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T2.1</c:v>
                </c:pt>
                <c:pt idx="1">
                  <c:v>T2.2</c:v>
                </c:pt>
                <c:pt idx="2">
                  <c:v>T2.3</c:v>
                </c:pt>
                <c:pt idx="3">
                  <c:v>T2.4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T3</c:v>
                </c:pt>
              </c:strCache>
            </c:strRef>
          </c:tx>
          <c:cat>
            <c:strRef>
              <c:f>Лист1!$A$2:$A$5</c:f>
              <c:strCache>
                <c:ptCount val="4"/>
                <c:pt idx="0">
                  <c:v>T3.1</c:v>
                </c:pt>
                <c:pt idx="1">
                  <c:v>T3.2</c:v>
                </c:pt>
                <c:pt idx="2">
                  <c:v>T3.3</c:v>
                </c:pt>
                <c:pt idx="3">
                  <c:v>T3.4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3:55:16.171" idx="1">
    <p:pos x="3866" y="2470"/>
    <p:text>Slide 1. Subtitle1. Comment 1.</p:text>
  </p:cm>
  <p:cm authorId="0" dt="2019-06-24T13:55:51.437" idx="2">
    <p:pos x="3994" y="1587"/>
    <p:text>Slide 1. Title 1. Comment 2.</p:text>
  </p:cm>
  <p:cm authorId="0" dt="2019-06-24T13:56:47.625" idx="5">
    <p:pos x="2061" y="2470"/>
    <p:text>Slide 1. Subtitle 1. Comment 3.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24T14:01:56.500" idx="6">
    <p:pos x="2522" y="320"/>
    <p:text>Slide 2. Comment 1.</p:text>
  </p:cm>
  <p:cm authorId="0" dt="2019-06-24T14:02:20.906" idx="7">
    <p:pos x="1370" y="1037"/>
    <p:text>Slide 2. Comment 2.</p:text>
  </p:cm>
  <p:cm authorId="0" dt="2019-06-24T14:02:37.265" idx="8">
    <p:pos x="678" y="1037"/>
    <p:text>Slide 2. Comment 3.</p:text>
  </p:cm>
  <p:cm authorId="0" dt="2019-06-24T14:02:55.296" idx="9">
    <p:pos x="3482" y="320"/>
    <p:text>Slide 2. Comment 4.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2919D-63A5-4C20-8BD2-8083FE0CEDC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16E15-C2C3-4497-9362-71E85F8B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1.</a:t>
            </a:r>
            <a:r>
              <a:rPr lang="en-US" baseline="0" dirty="0" smtClean="0"/>
              <a:t> Note 1.</a:t>
            </a:r>
          </a:p>
          <a:p>
            <a:r>
              <a:rPr lang="en-US" baseline="0" dirty="0" smtClean="0"/>
              <a:t>Slide 1. Note 2.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6E15-C2C3-4497-9362-71E85F8B04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2. Note 1.</a:t>
            </a:r>
          </a:p>
          <a:p>
            <a:r>
              <a:rPr lang="en-US" dirty="0" smtClean="0"/>
              <a:t>Slide 2. Note 2.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6E15-C2C3-4497-9362-71E85F8B04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9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7C6D-8882-48C8-A68E-D1C5D209469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26E45-42F1-4091-B042-DAC38266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1. Title 1.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1. Subtitle 1.</a:t>
            </a:r>
            <a:endParaRPr lang="en-US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661682389"/>
              </p:ext>
            </p:extLst>
          </p:nvPr>
        </p:nvGraphicFramePr>
        <p:xfrm>
          <a:off x="4355976" y="4509120"/>
          <a:ext cx="4632176" cy="217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25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2. Text.</a:t>
            </a:r>
            <a:endParaRPr lang="en-US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230868952"/>
              </p:ext>
            </p:extLst>
          </p:nvPr>
        </p:nvGraphicFramePr>
        <p:xfrm>
          <a:off x="5148064" y="2852936"/>
          <a:ext cx="3624064" cy="25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60032" y="19168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message 1.</a:t>
            </a:r>
            <a:endParaRPr lang="en-US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73584955"/>
              </p:ext>
            </p:extLst>
          </p:nvPr>
        </p:nvGraphicFramePr>
        <p:xfrm>
          <a:off x="467544" y="3933056"/>
          <a:ext cx="2903984" cy="2320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2129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message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</Words>
  <Application>Microsoft Office PowerPoint</Application>
  <PresentationFormat>Экран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Slide 1. Title 1.</vt:lpstr>
      <vt:lpstr>Slide 2.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1. Title 1.</dc:title>
  <dc:creator>User</dc:creator>
  <cp:lastModifiedBy>User</cp:lastModifiedBy>
  <cp:revision>3</cp:revision>
  <dcterms:created xsi:type="dcterms:W3CDTF">2019-06-24T08:45:41Z</dcterms:created>
  <dcterms:modified xsi:type="dcterms:W3CDTF">2019-06-24T11:11:28Z</dcterms:modified>
</cp:coreProperties>
</file>