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8.01%" autoAdjust="0"/>
    <p:restoredTop sz="94.66%"/>
  </p:normalViewPr>
  <p:slideViewPr>
    <p:cSldViewPr snapToGrid="0">
      <p:cViewPr varScale="1">
        <p:scale>
          <a:sx n="48" d="100"/>
          <a:sy n="48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slide" Target="slides/slide2.xml"/><Relationship Id="rId7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heme" Target="theme/theme1.xml"/><Relationship Id="rId5" Type="http://purl.oclc.org/ooxml/officeDocument/relationships/viewProps" Target="viewProps.xml"/><Relationship Id="rId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6545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9011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44569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2531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9684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5084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8431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9402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6708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69568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CA73F4E1-8A2D-4B44-86BC-9C4260BFE165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6553E32-BEF5-4E3F-BA4D-8609F4B3E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8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231887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Another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23272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1</vt:lpstr>
      <vt:lpstr>Title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1</cp:revision>
  <dcterms:created xsi:type="dcterms:W3CDTF">2019-08-30T14:30:43Z</dcterms:created>
  <dcterms:modified xsi:type="dcterms:W3CDTF">2019-08-30T14:31:56Z</dcterms:modified>
</cp:coreProperties>
</file>