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8A209-271E-4D4D-BD98-7DFF0B2CDE45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6A922-13C3-4421-BC33-F2A997F6B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25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A</a:t>
            </a:r>
            <a:r>
              <a:rPr lang="en-US" baseline="0" dirty="0" smtClean="0"/>
              <a:t> note.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6A922-13C3-4421-BC33-F2A997F6B12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391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2B5B-CC8C-4A91-9BCE-B06704BA9823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AD2-0B09-4032-82FC-0615F94FF2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14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2B5B-CC8C-4A91-9BCE-B06704BA9823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AD2-0B09-4032-82FC-0615F94FF2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68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2B5B-CC8C-4A91-9BCE-B06704BA9823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AD2-0B09-4032-82FC-0615F94FF2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8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2B5B-CC8C-4A91-9BCE-B06704BA9823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AD2-0B09-4032-82FC-0615F94FF2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05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2B5B-CC8C-4A91-9BCE-B06704BA9823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AD2-0B09-4032-82FC-0615F94FF2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97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2B5B-CC8C-4A91-9BCE-B06704BA9823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AD2-0B09-4032-82FC-0615F94FF2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87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2B5B-CC8C-4A91-9BCE-B06704BA9823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AD2-0B09-4032-82FC-0615F94FF2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2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2B5B-CC8C-4A91-9BCE-B06704BA9823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AD2-0B09-4032-82FC-0615F94FF2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06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2B5B-CC8C-4A91-9BCE-B06704BA9823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AD2-0B09-4032-82FC-0615F94FF2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58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2B5B-CC8C-4A91-9BCE-B06704BA9823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AD2-0B09-4032-82FC-0615F94FF2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3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2B5B-CC8C-4A91-9BCE-B06704BA9823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6AD2-0B09-4032-82FC-0615F94FF2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62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2B5B-CC8C-4A91-9BCE-B06704BA9823}" type="datetimeFigureOut">
              <a:rPr lang="ru-RU" smtClean="0"/>
              <a:t>08.11.2019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D6AD2-0B09-4032-82FC-0615F94FF2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40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43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User</dc:creator>
  <cp:lastModifiedBy>User</cp:lastModifiedBy>
  <cp:revision>2</cp:revision>
  <dcterms:created xsi:type="dcterms:W3CDTF">2019-11-08T18:04:23Z</dcterms:created>
  <dcterms:modified xsi:type="dcterms:W3CDTF">2019-11-08T18:05:57Z</dcterms:modified>
</cp:coreProperties>
</file>