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7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9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6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6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7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2080" y="1137920"/>
            <a:ext cx="489712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 </a:t>
            </a:r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 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Text text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Text text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2021-01-08T13:36:41Z</dcterms:created>
  <dcterms:modified xsi:type="dcterms:W3CDTF">2021-01-08T13:36:53Z</dcterms:modified>
</cp:coreProperties>
</file>