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4660"/>
  </p:normalViewPr>
  <p:slideViewPr>
    <p:cSldViewPr snapToGrid="0">
      <p:cViewPr varScale="1">
        <p:scale>
          <a:sx n="47" d="100"/>
          <a:sy n="47" d="100"/>
        </p:scale>
        <p:origin x="54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EF82-9D25-4C8B-BE94-ECDCF7EB147B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9A77-05D5-4F6A-8F81-2B41BABE4B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1279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EF82-9D25-4C8B-BE94-ECDCF7EB147B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9A77-05D5-4F6A-8F81-2B41BABE4B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772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EF82-9D25-4C8B-BE94-ECDCF7EB147B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9A77-05D5-4F6A-8F81-2B41BABE4B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3554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EF82-9D25-4C8B-BE94-ECDCF7EB147B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9A77-05D5-4F6A-8F81-2B41BABE4B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696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EF82-9D25-4C8B-BE94-ECDCF7EB147B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9A77-05D5-4F6A-8F81-2B41BABE4B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226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EF82-9D25-4C8B-BE94-ECDCF7EB147B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9A77-05D5-4F6A-8F81-2B41BABE4B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388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EF82-9D25-4C8B-BE94-ECDCF7EB147B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9A77-05D5-4F6A-8F81-2B41BABE4B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939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EF82-9D25-4C8B-BE94-ECDCF7EB147B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9A77-05D5-4F6A-8F81-2B41BABE4B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2746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EF82-9D25-4C8B-BE94-ECDCF7EB147B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9A77-05D5-4F6A-8F81-2B41BABE4B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519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EF82-9D25-4C8B-BE94-ECDCF7EB147B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9A77-05D5-4F6A-8F81-2B41BABE4B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6416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EF82-9D25-4C8B-BE94-ECDCF7EB147B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9A77-05D5-4F6A-8F81-2B41BABE4B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7661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CEF82-9D25-4C8B-BE94-ECDCF7EB147B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69A77-05D5-4F6A-8F81-2B41BABE4B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750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02080" y="1137920"/>
            <a:ext cx="4897120" cy="1200329"/>
          </a:xfrm>
          <a:prstGeom prst="rect">
            <a:avLst/>
          </a:prstGeom>
          <a:noFill/>
        </p:spPr>
        <p:txBody>
          <a:bodyPr wrap="square" numCol="2" rtlCol="1">
            <a:spAutoFit/>
          </a:bodyPr>
          <a:lstStyle/>
          <a:p>
            <a:r>
              <a:rPr lang="en-US" dirty="0" smtClean="0"/>
              <a:t>Text </a:t>
            </a:r>
            <a:r>
              <a:rPr lang="en-US" dirty="0" err="1" smtClean="0"/>
              <a:t>text</a:t>
            </a:r>
            <a:r>
              <a:rPr lang="en-US" dirty="0" smtClean="0"/>
              <a:t> </a:t>
            </a:r>
            <a:r>
              <a:rPr lang="en-US" dirty="0" err="1" smtClean="0"/>
              <a:t>text</a:t>
            </a:r>
            <a:r>
              <a:rPr lang="en-US" dirty="0" smtClean="0"/>
              <a:t>. </a:t>
            </a:r>
            <a:r>
              <a:rPr lang="en-US" dirty="0" smtClean="0"/>
              <a:t>Text </a:t>
            </a:r>
            <a:r>
              <a:rPr lang="en-US" dirty="0" err="1" smtClean="0"/>
              <a:t>text</a:t>
            </a:r>
            <a:r>
              <a:rPr lang="en-US" dirty="0" smtClean="0"/>
              <a:t> </a:t>
            </a:r>
            <a:r>
              <a:rPr lang="en-US" dirty="0" err="1" smtClean="0"/>
              <a:t>text</a:t>
            </a:r>
            <a:r>
              <a:rPr lang="en-US" dirty="0" smtClean="0"/>
              <a:t>. Text </a:t>
            </a:r>
            <a:r>
              <a:rPr lang="en-US" dirty="0" err="1" smtClean="0"/>
              <a:t>text</a:t>
            </a:r>
            <a:r>
              <a:rPr lang="en-US" dirty="0" smtClean="0"/>
              <a:t> </a:t>
            </a:r>
            <a:r>
              <a:rPr lang="en-US" dirty="0" err="1" smtClean="0"/>
              <a:t>text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smtClean="0"/>
              <a:t>Text text </a:t>
            </a:r>
            <a:r>
              <a:rPr lang="en-US" dirty="0" err="1" smtClean="0"/>
              <a:t>text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smtClean="0"/>
              <a:t>Text text </a:t>
            </a:r>
            <a:r>
              <a:rPr lang="en-US" dirty="0" err="1" smtClean="0"/>
              <a:t>text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en-US" dirty="0" smtClean="0"/>
              <a:t>Text </a:t>
            </a:r>
            <a:r>
              <a:rPr lang="en-US" dirty="0" err="1" smtClean="0"/>
              <a:t>text</a:t>
            </a:r>
            <a:r>
              <a:rPr lang="en-US" dirty="0" smtClean="0"/>
              <a:t> </a:t>
            </a:r>
            <a:r>
              <a:rPr lang="en-US" dirty="0" err="1" smtClean="0"/>
              <a:t>text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en-US" dirty="0" smtClean="0"/>
              <a:t>Text </a:t>
            </a:r>
            <a:r>
              <a:rPr lang="en-US" dirty="0" err="1" smtClean="0"/>
              <a:t>text</a:t>
            </a:r>
            <a:r>
              <a:rPr lang="en-US" dirty="0" smtClean="0"/>
              <a:t> </a:t>
            </a:r>
            <a:r>
              <a:rPr lang="en-US" dirty="0" err="1" smtClean="0"/>
              <a:t>text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en-US" dirty="0" smtClean="0"/>
              <a:t>Text </a:t>
            </a:r>
            <a:r>
              <a:rPr lang="en-US" dirty="0" err="1" smtClean="0"/>
              <a:t>text</a:t>
            </a:r>
            <a:r>
              <a:rPr lang="en-US" dirty="0" smtClean="0"/>
              <a:t> </a:t>
            </a:r>
            <a:r>
              <a:rPr lang="en-US" dirty="0" err="1" smtClean="0"/>
              <a:t>text</a:t>
            </a:r>
            <a:r>
              <a:rPr lang="en-US" dirty="0" smtClean="0"/>
              <a:t>.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95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</cp:revision>
  <dcterms:created xsi:type="dcterms:W3CDTF">2021-01-08T13:36:41Z</dcterms:created>
  <dcterms:modified xsi:type="dcterms:W3CDTF">2021-01-08T13:36:53Z</dcterms:modified>
</cp:coreProperties>
</file>