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rtl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7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0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3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7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70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6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68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2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72E3E-0BEF-46C0-9643-C546F49654AC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9D19-C7BA-4962-AD1B-12A0E4CBF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9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4400" y="914400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RTL </a:t>
            </a:r>
            <a:r>
              <a:rPr lang="en-US" dirty="0" err="1" smtClean="0"/>
              <a:t>vew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28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2021-01-08T14:52:18Z</dcterms:created>
  <dcterms:modified xsi:type="dcterms:W3CDTF">2021-01-08T14:52:59Z</dcterms:modified>
</cp:coreProperties>
</file>