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32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45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22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44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8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70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38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76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15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53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8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872" y="792480"/>
            <a:ext cx="1157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>RTL text.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54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2021-01-07T13:38:52Z</dcterms:created>
  <dcterms:modified xsi:type="dcterms:W3CDTF">2021-01-08T16:37:59Z</dcterms:modified>
</cp:coreProperties>
</file>