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32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45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2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4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70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38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6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1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53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72" y="792480"/>
            <a:ext cx="1157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rtl/>
              </a:rPr>
              <a:t>RTL text.</a:t>
            </a:r>
            <a:endParaRPr dirty="0">
              <a:rtl/>
            </a:endParaRPr>
          </a:p>
        </p:txBody>
      </p:sp>
    </p:spTree>
    <p:extLst>
      <p:ext uri="{BB962C8B-B14F-4D97-AF65-F5344CB8AC3E}">
        <p14:creationId xmlns:p14="http://schemas.microsoft.com/office/powerpoint/2010/main" val="15085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2021-01-07T13:38:52Z</dcterms:created>
  <dcterms:modified xsi:type="dcterms:W3CDTF">2021-01-08T16:37:59Z</dcterms:modified>
</cp:coreProperties>
</file>