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32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45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22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44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8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70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38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76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15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97DE-FFF5-4DB5-9587-7E77AB159806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53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297DE-FFF5-4DB5-9587-7E77AB159806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BC0C7-1711-4268-97A6-C03968BE0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8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01698"/>
              </p:ext>
            </p:extLst>
          </p:nvPr>
        </p:nvGraphicFramePr>
        <p:xfrm>
          <a:off x="406400" y="516466"/>
          <a:ext cx="812800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c01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54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2021-01-07T13:38:52Z</dcterms:created>
  <dcterms:modified xsi:type="dcterms:W3CDTF">2021-01-07T15:16:05Z</dcterms:modified>
</cp:coreProperties>
</file>