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5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6A537-77BA-4F13-98A0-E6822DFBBB80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5C6D2-05A2-4CE6-A2C8-62B490989E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515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i="1" dirty="0" smtClean="0"/>
              <a:t>formatted</a:t>
            </a:r>
            <a:r>
              <a:rPr lang="en-US" baseline="0" dirty="0" smtClean="0"/>
              <a:t> note </a:t>
            </a:r>
            <a:r>
              <a:rPr lang="en-US" b="1" strike="sngStrike" baseline="0" dirty="0" smtClean="0"/>
              <a:t>1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5C6D2-05A2-4CE6-A2C8-62B490989EE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523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0430-9E21-4ED3-A04A-C539CEFECCCE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94FE4-D75F-4474-84EE-3F32B61E45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24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0430-9E21-4ED3-A04A-C539CEFECCCE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94FE4-D75F-4474-84EE-3F32B61E45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82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0430-9E21-4ED3-A04A-C539CEFECCCE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94FE4-D75F-4474-84EE-3F32B61E45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41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0430-9E21-4ED3-A04A-C539CEFECCCE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94FE4-D75F-4474-84EE-3F32B61E45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26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0430-9E21-4ED3-A04A-C539CEFECCCE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94FE4-D75F-4474-84EE-3F32B61E45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79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0430-9E21-4ED3-A04A-C539CEFECCCE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94FE4-D75F-4474-84EE-3F32B61E45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94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0430-9E21-4ED3-A04A-C539CEFECCCE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94FE4-D75F-4474-84EE-3F32B61E45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7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0430-9E21-4ED3-A04A-C539CEFECCCE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94FE4-D75F-4474-84EE-3F32B61E45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60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0430-9E21-4ED3-A04A-C539CEFECCCE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94FE4-D75F-4474-84EE-3F32B61E45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9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0430-9E21-4ED3-A04A-C539CEFECCCE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94FE4-D75F-4474-84EE-3F32B61E45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52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0430-9E21-4ED3-A04A-C539CEFECCCE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94FE4-D75F-4474-84EE-3F32B61E45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83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0430-9E21-4ED3-A04A-C539CEFECCCE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94FE4-D75F-4474-84EE-3F32B61E45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47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title with </a:t>
            </a:r>
            <a:r>
              <a:rPr lang="en-US" i="1" dirty="0" smtClean="0"/>
              <a:t>formatting</a:t>
            </a:r>
            <a:endParaRPr lang="ru-RU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sub title with </a:t>
            </a:r>
            <a:r>
              <a:rPr lang="en-US" b="1" dirty="0" smtClean="0"/>
              <a:t>formatting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10406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 title with formatting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</dc:title>
  <dc:creator>User</dc:creator>
  <cp:lastModifiedBy>User</cp:lastModifiedBy>
  <cp:revision>2</cp:revision>
  <dcterms:created xsi:type="dcterms:W3CDTF">2020-06-23T07:53:20Z</dcterms:created>
  <dcterms:modified xsi:type="dcterms:W3CDTF">2020-06-23T08:00:34Z</dcterms:modified>
</cp:coreProperties>
</file>