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79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8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6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6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7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1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Times New Roman</a:t>
            </a:r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0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Times New Roman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 New Roman</dc:title>
  <dc:creator>User</dc:creator>
  <cp:lastModifiedBy>User</cp:lastModifiedBy>
  <cp:revision>1</cp:revision>
  <dcterms:created xsi:type="dcterms:W3CDTF">2020-05-28T21:46:10Z</dcterms:created>
  <dcterms:modified xsi:type="dcterms:W3CDTF">2020-05-28T21:46:52Z</dcterms:modified>
</cp:coreProperties>
</file>