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 formatCode="d\-mmm">
                  <c:v>1.7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>
          <a:lvl1pPr>
            <a:buFont typeface="Arial"/>
            <a:buChar char="Α"/>
            <a:defRPr>
              <a:latin typeface="+mn-lt"/>
              <a:ea typeface="+mn-ea"/>
              <a:cs typeface="+mn-cs"/>
            </a:defRPr>
          </a:lvl1pPr>
        </a:lstStyle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0T20:32:18.156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  <p:cm authorId="1" dt="2020-08-10T20:32:47.109" idx="2">
    <p:pos x="10" y="146"/>
    <p:text>A reply on comment 1.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C62FED5D-F8A9-4990-8515-5CBA57D76CB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AEFDF-6CDF-46FA-9F89-2D71A7998E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28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buFont typeface="Arial"/>
              <a:buChar char="Α"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 1.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 2.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AEFDF-6CDF-46FA-9F89-2D71A7998E2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69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Font typeface="Arial"/>
              <a:buChar char="Α"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buFont typeface="Arial"/>
              <a:buChar char="Α"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Α"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Text 1</a:t>
            </a:r>
          </a:p>
          <a:p>
            <a:r>
              <a:rPr lang="en-US" dirty="0" smtClean="0"/>
              <a:t>Text 2</a:t>
            </a:r>
          </a:p>
          <a:p>
            <a:pPr>
              <a:buFont typeface="Arial" panose="020B0604020202020204" pitchFamily="34" charset="0"/>
              <a:buChar char="ß"/>
            </a:pPr>
            <a:r>
              <a:rPr lang="en-US" smtClean="0"/>
              <a:t>Text 3</a:t>
            </a:r>
          </a:p>
          <a:p>
            <a:pPr>
              <a:buFont typeface="Arial" panose="020B0604020202020204" pitchFamily="34" charset="0"/>
              <a:buChar char="ß"/>
            </a:pPr>
            <a:endParaRPr lang="en-US" dirty="0" smtClean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643138129"/>
              </p:ext>
            </p:extLst>
          </p:nvPr>
        </p:nvGraphicFramePr>
        <p:xfrm>
          <a:off x="2032000" y="3180522"/>
          <a:ext cx="8128000" cy="3419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911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txDef>
      <spPr/>
      <bodyPr/>
      <a:lstStyle>
        <a:lvl1pPr>
          <a:buFont typeface="Arial"/>
          <a:buChar char="Α"/>
          <a:defRPr>
            <a:latin typeface="+mn-lt"/>
            <a:ea typeface="+mn-ea"/>
            <a:cs typeface="+mn-cs"/>
          </a:defRPr>
        </a:lvl1pPr>
      </a:lstStyle>
    </tx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15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Wingdings 3</vt:lpstr>
      <vt:lpstr>Ion</vt:lpstr>
      <vt:lpstr>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User</cp:lastModifiedBy>
  <cp:revision>5</cp:revision>
  <dcterms:created xsi:type="dcterms:W3CDTF">2020-08-10T17:21:44Z</dcterms:created>
  <dcterms:modified xsi:type="dcterms:W3CDTF">2020-08-10T19:46:19Z</dcterms:modified>
</cp:coreProperties>
</file>