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955A5-69C6-4CF9-B86F-482309AE87AD}">
      <dgm:prSet phldrT="[Text]"/>
      <dgm:spPr/>
      <dgm:t>
        <a:bodyPr/>
        <a:lstStyle/>
        <a:p>
          <a:r>
            <a:rPr lang="en-US" dirty="0" smtClean="0"/>
            <a:t>Lined list</a:t>
          </a:r>
          <a:endParaRPr lang="ru-RU" dirty="0"/>
        </a:p>
      </dgm:t>
    </dgm:pt>
    <dgm:pt modelId="{AAD1DB26-1A0D-41EB-AC21-5C3E7CEEB696}" type="parTrans" cxnId="{E922E114-0FA3-4C52-92CA-0D5C910F8DEF}">
      <dgm:prSet/>
      <dgm:spPr/>
      <dgm:t>
        <a:bodyPr/>
        <a:lstStyle/>
        <a:p>
          <a:endParaRPr lang="ru-RU"/>
        </a:p>
      </dgm:t>
    </dgm:pt>
    <dgm:pt modelId="{6755CC4C-AEFE-4C3D-9CC3-B76B5C238B6D}" type="sibTrans" cxnId="{E922E114-0FA3-4C52-92CA-0D5C910F8DEF}">
      <dgm:prSet/>
      <dgm:spPr/>
      <dgm:t>
        <a:bodyPr/>
        <a:lstStyle/>
        <a:p>
          <a:endParaRPr lang="ru-RU"/>
        </a:p>
      </dgm:t>
    </dgm:pt>
    <dgm:pt modelId="{52037CD0-EAC1-4AF9-995A-ACBC19BA7BAE}">
      <dgm:prSet phldrT="[Text]"/>
      <dgm:spPr/>
      <dgm:t>
        <a:bodyPr/>
        <a:lstStyle/>
        <a:p>
          <a:r>
            <a:rPr lang="en-US" dirty="0" smtClean="0"/>
            <a:t>Item 1</a:t>
          </a:r>
          <a:endParaRPr lang="ru-RU" dirty="0"/>
        </a:p>
      </dgm:t>
    </dgm:pt>
    <dgm:pt modelId="{78231370-822E-4B85-B5FA-1804CD4BE56A}" type="parTrans" cxnId="{8DB8FB3F-F5A4-49FE-8A05-E4AB0B49C8DE}">
      <dgm:prSet/>
      <dgm:spPr/>
      <dgm:t>
        <a:bodyPr/>
        <a:lstStyle/>
        <a:p>
          <a:endParaRPr lang="ru-RU"/>
        </a:p>
      </dgm:t>
    </dgm:pt>
    <dgm:pt modelId="{A74D7C4E-AE89-4E82-A0F9-2559AD0677FC}" type="sibTrans" cxnId="{8DB8FB3F-F5A4-49FE-8A05-E4AB0B49C8DE}">
      <dgm:prSet/>
      <dgm:spPr/>
      <dgm:t>
        <a:bodyPr/>
        <a:lstStyle/>
        <a:p>
          <a:endParaRPr lang="ru-RU"/>
        </a:p>
      </dgm:t>
    </dgm:pt>
    <dgm:pt modelId="{39B3A573-1D73-4C47-BCB2-434AD3698F45}">
      <dgm:prSet phldrT="[Text]"/>
      <dgm:spPr/>
      <dgm:t>
        <a:bodyPr/>
        <a:lstStyle/>
        <a:p>
          <a:r>
            <a:rPr lang="en-US" dirty="0" smtClean="0"/>
            <a:t>Item 2</a:t>
          </a:r>
          <a:endParaRPr lang="ru-RU" dirty="0"/>
        </a:p>
      </dgm:t>
    </dgm:pt>
    <dgm:pt modelId="{D4EEBEC4-28F1-4BFD-AC4D-F0F9CC808CE1}" type="parTrans" cxnId="{01998312-7318-4805-9C32-A91560C313C0}">
      <dgm:prSet/>
      <dgm:spPr/>
      <dgm:t>
        <a:bodyPr/>
        <a:lstStyle/>
        <a:p>
          <a:endParaRPr lang="ru-RU"/>
        </a:p>
      </dgm:t>
    </dgm:pt>
    <dgm:pt modelId="{F89F6B83-D217-4677-AC3B-7BC68D34FFBB}" type="sibTrans" cxnId="{01998312-7318-4805-9C32-A91560C313C0}">
      <dgm:prSet/>
      <dgm:spPr/>
      <dgm:t>
        <a:bodyPr/>
        <a:lstStyle/>
        <a:p>
          <a:endParaRPr lang="ru-RU"/>
        </a:p>
      </dgm:t>
    </dgm:pt>
    <dgm:pt modelId="{86711499-FD3F-4353-90B9-BC0A01EC52ED}">
      <dgm:prSet phldrT="[Text]"/>
      <dgm:spPr/>
      <dgm:t>
        <a:bodyPr/>
        <a:lstStyle/>
        <a:p>
          <a:r>
            <a:rPr lang="en-US" dirty="0" smtClean="0"/>
            <a:t>Item 3</a:t>
          </a:r>
          <a:endParaRPr lang="ru-RU" dirty="0"/>
        </a:p>
      </dgm:t>
    </dgm:pt>
    <dgm:pt modelId="{18DF4CD5-0207-4915-9C04-5D1CBFF9A7DB}" type="parTrans" cxnId="{D6FEFF83-3667-43E2-8714-3AFA1F12044A}">
      <dgm:prSet/>
      <dgm:spPr/>
      <dgm:t>
        <a:bodyPr/>
        <a:lstStyle/>
        <a:p>
          <a:endParaRPr lang="ru-RU"/>
        </a:p>
      </dgm:t>
    </dgm:pt>
    <dgm:pt modelId="{0DA361AE-65C6-4F02-BC99-67156949053F}" type="sibTrans" cxnId="{D6FEFF83-3667-43E2-8714-3AFA1F12044A}">
      <dgm:prSet/>
      <dgm:spPr/>
      <dgm:t>
        <a:bodyPr/>
        <a:lstStyle/>
        <a:p>
          <a:endParaRPr lang="ru-RU"/>
        </a:p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>
          <a:endParaRPr lang="ru-RU"/>
        </a:p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>
          <a:endParaRPr lang="ru-RU"/>
        </a:p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>
          <a:endParaRPr lang="ru-RU"/>
        </a:p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1.</a:t>
            </a:r>
          </a:p>
          <a:p>
            <a:r>
              <a:rPr lang="en-US" baseline="0" dirty="0" smtClean="0"/>
              <a:t>Note 2.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Body text 1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on a shape 1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