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3" r:id="rId5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9">
          <p15:clr>
            <a:srgbClr val="A4A3A4"/>
          </p15:clr>
        </p15:guide>
        <p15:guide id="2" pos="43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son, Kali (ETW - FLEX)" initials="RK(-F" lastIdx="22" clrIdx="0">
    <p:extLst>
      <p:ext uri="{19B8F6BF-5375-455C-9EA6-DF929625EA0E}">
        <p15:presenceInfo xmlns:p15="http://schemas.microsoft.com/office/powerpoint/2012/main" userId="S::kali.robinson@nike.com::31f1a4f2-0377-4801-bf74-3ac8d81e6a53" providerId="AD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Saponaro, Bill" initials="SB" lastIdx="1" clrIdx="2">
    <p:extLst>
      <p:ext uri="{19B8F6BF-5375-455C-9EA6-DF929625EA0E}">
        <p15:presenceInfo xmlns:p15="http://schemas.microsoft.com/office/powerpoint/2012/main" userId="S::bill.saponaro@nike.com::2e1e18e4-2e97-43e0-b2a0-0d9db439b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4040"/>
    <a:srgbClr val="39B7A8"/>
    <a:srgbClr val="61EAB1"/>
    <a:srgbClr val="353535"/>
    <a:srgbClr val="34B6E4"/>
    <a:srgbClr val="EF4A2C"/>
    <a:srgbClr val="B61674"/>
    <a:srgbClr val="AECF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5850" autoAdjust="0"/>
  </p:normalViewPr>
  <p:slideViewPr>
    <p:cSldViewPr snapToGrid="0" snapToObjects="1">
      <p:cViewPr varScale="1">
        <p:scale>
          <a:sx n="76" d="100"/>
          <a:sy n="76" d="100"/>
        </p:scale>
        <p:origin x="3252" y="108"/>
      </p:cViewPr>
      <p:guideLst>
        <p:guide orient="horz" pos="6239"/>
        <p:guide pos="4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64"/>
    </p:cViewPr>
  </p:sorterViewPr>
  <p:notesViewPr>
    <p:cSldViewPr snapToGrid="0" snapToObjects="1">
      <p:cViewPr varScale="1">
        <p:scale>
          <a:sx n="131" d="100"/>
          <a:sy n="131" d="100"/>
        </p:scale>
        <p:origin x="4256" y="1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1822-F5E5-46C7-9148-7AE75E5D07FA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E0AD3-5CE1-4964-9837-A3F6E2FCBF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4" cy="465138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4" cy="465138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F0937DB2-C391-4A5C-ACE3-5D68457738B5}" type="datetimeFigureOut">
              <a:rPr lang="en-US" smtClean="0"/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96913"/>
            <a:ext cx="24130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3" tIns="45716" rIns="91433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4" cy="465138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4" cy="465138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04A89DE5-F0F2-4139-9FA5-E53C662D40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89DE5-F0F2-4139-9FA5-E53C662D40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ain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32062" y="2335019"/>
            <a:ext cx="6217920" cy="769151"/>
          </a:xfrm>
        </p:spPr>
        <p:txBody>
          <a:bodyPr l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Conversational and friendly description of the product/service/program and why it’s important the consumer.  </a:t>
            </a: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261938" y="9430328"/>
            <a:ext cx="6330603" cy="0"/>
          </a:xfrm>
          <a:prstGeom prst="line">
            <a:avLst/>
          </a:prstGeom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 userDrawn="1"/>
        </p:nvSpPr>
        <p:spPr>
          <a:xfrm>
            <a:off x="5542008" y="9513465"/>
            <a:ext cx="118525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USE ONLY</a:t>
            </a:r>
          </a:p>
        </p:txBody>
      </p:sp>
      <p:sp>
        <p:nvSpPr>
          <p:cNvPr id="15" name="Text Placeholder 1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2062" y="1860885"/>
            <a:ext cx="3672003" cy="391079"/>
          </a:xfrm>
        </p:spPr>
        <p:txBody>
          <a:bodyPr lIns="0">
            <a:noAutofit/>
          </a:bodyPr>
          <a:lstStyle>
            <a:lvl1pPr marL="0" indent="0" algn="l">
              <a:buNone/>
              <a:defRPr sz="23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</a:defRPr>
            </a:lvl1pPr>
          </a:lstStyle>
          <a:p>
            <a:pPr lvl="0"/>
            <a:r>
              <a:rPr lang="en-US" dirty="0"/>
              <a:t>THE WHAT &amp; WHY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71592" y="9513465"/>
            <a:ext cx="173533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OCTOBER 2020 TEST.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C4EFB8E-5209-5B4E-8F9B-9C2FFABFF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2062" y="470079"/>
            <a:ext cx="4735494" cy="593620"/>
          </a:xfrm>
        </p:spPr>
        <p:txBody>
          <a:bodyPr lIns="0">
            <a:normAutofit/>
          </a:bodyPr>
          <a:lstStyle>
            <a:lvl1pPr marL="0" indent="0" algn="l">
              <a:buNone/>
              <a:defRPr sz="4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E336F4-862A-1D46-BABF-A4E003E42BC8}"/>
              </a:ext>
            </a:extLst>
          </p:cNvPr>
          <p:cNvCxnSpPr>
            <a:cxnSpLocks/>
          </p:cNvCxnSpPr>
          <p:nvPr userDrawn="1"/>
        </p:nvCxnSpPr>
        <p:spPr>
          <a:xfrm>
            <a:off x="332062" y="1635577"/>
            <a:ext cx="6217920" cy="0"/>
          </a:xfrm>
          <a:prstGeom prst="line">
            <a:avLst/>
          </a:prstGeom>
          <a:ln w="38100">
            <a:solidFill>
              <a:srgbClr val="3535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92E01148-2476-7646-8EED-095229D122B7}"/>
              </a:ext>
            </a:extLst>
          </p:cNvPr>
          <p:cNvSpPr txBox="1">
            <a:spLocks/>
          </p:cNvSpPr>
          <p:nvPr userDrawn="1"/>
        </p:nvSpPr>
        <p:spPr>
          <a:xfrm>
            <a:off x="332062" y="1169862"/>
            <a:ext cx="4840935" cy="44714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  <a:ea typeface="+mn-ea"/>
                <a:cs typeface="NikeDTCUni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9527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170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6677" y="9506938"/>
            <a:ext cx="2004646" cy="39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>
                    <a:lumMod val="50000"/>
                  </a:schemeClr>
                </a:solidFill>
                <a:latin typeface="Trade Gothic for Nike 365 Light" panose="020B0403040303020004" pitchFamily="34" charset="77"/>
              </a:defRPr>
            </a:lvl1pPr>
          </a:lstStyle>
          <a:p>
            <a:r>
              <a:rPr lang="en-US" dirty="0"/>
              <a:t>© 2015 Nike, Inc. </a:t>
            </a:r>
          </a:p>
        </p:txBody>
      </p:sp>
    </p:spTree>
    <p:extLst>
      <p:ext uri="{BB962C8B-B14F-4D97-AF65-F5344CB8AC3E}">
        <p14:creationId xmlns:p14="http://schemas.microsoft.com/office/powerpoint/2010/main" val="350883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marL="0" algn="l" defTabSz="653044" rtl="0" eaLnBrk="1" latinLnBrk="0" hangingPunct="1">
        <a:spcBef>
          <a:spcPct val="0"/>
        </a:spcBef>
        <a:buNone/>
        <a:defRPr lang="en-US" sz="3200" b="1" kern="1200" dirty="0">
          <a:solidFill>
            <a:schemeClr val="tx1">
              <a:lumMod val="75000"/>
              <a:lumOff val="25000"/>
            </a:schemeClr>
          </a:solidFill>
          <a:latin typeface="Futura ND for Nike 365 Cn XBd"/>
          <a:ea typeface="+mj-ea"/>
          <a:cs typeface="Futura ND for Nike 365 Cn XBd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1pPr>
      <a:lvl2pPr marL="3937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2pPr>
      <a:lvl3pPr marL="622300" indent="-228600" algn="l" defTabSz="457200" rtl="0" eaLnBrk="1" latinLnBrk="0" hangingPunct="1">
        <a:spcBef>
          <a:spcPct val="20000"/>
        </a:spcBef>
        <a:buFont typeface="System Font Regular"/>
        <a:buChar char="−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3pPr>
      <a:lvl4pPr marL="8509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4pPr>
      <a:lvl5pPr marL="1079500" indent="-228600" algn="l" defTabSz="457200" rtl="0" eaLnBrk="1" latinLnBrk="0" hangingPunct="1">
        <a:spcBef>
          <a:spcPct val="20000"/>
        </a:spcBef>
        <a:buFont typeface="Arial"/>
        <a:buChar char="»"/>
        <a:tabLst/>
        <a:defRPr sz="1100" b="0" i="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Helvetica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E8B2883A-8ABE-1745-B30E-B15FBA91A4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is a paragraph that should not be in all caps.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062" y="1860885"/>
            <a:ext cx="4023357" cy="39107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also in all caps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70009-023E-6946-AAA3-B81972D98F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 all caps</a:t>
            </a:r>
          </a:p>
        </p:txBody>
      </p:sp>
      <p:sp>
        <p:nvSpPr>
          <p:cNvPr id="48" name="Text Placeholder 13"/>
          <p:cNvSpPr txBox="1">
            <a:spLocks/>
          </p:cNvSpPr>
          <p:nvPr/>
        </p:nvSpPr>
        <p:spPr>
          <a:xfrm>
            <a:off x="332061" y="3145234"/>
            <a:ext cx="6246928" cy="36031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300" b="0" i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  <a:ea typeface="+mn-ea"/>
                <a:cs typeface="NikeDTCUni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another one in all caps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Placeholder 5"/>
          <p:cNvSpPr txBox="1">
            <a:spLocks/>
          </p:cNvSpPr>
          <p:nvPr/>
        </p:nvSpPr>
        <p:spPr>
          <a:xfrm>
            <a:off x="332061" y="3609807"/>
            <a:ext cx="6217920" cy="26411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rade Gothic LT Std Cn"/>
                <a:ea typeface="+mn-ea"/>
                <a:cs typeface="Trade Gothic LT Std C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100" dirty="0">
                <a:latin typeface="Helvetica" pitchFamily="2" charset="0"/>
              </a:rPr>
              <a:t>This should not be in all caps.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061" y="7961704"/>
            <a:ext cx="5002884" cy="8227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Another list item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Variation on a list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List stuff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 last list item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CA351D9-23E6-084A-996F-7F0F1852B925}"/>
              </a:ext>
            </a:extLst>
          </p:cNvPr>
          <p:cNvSpPr txBox="1">
            <a:spLocks/>
          </p:cNvSpPr>
          <p:nvPr/>
        </p:nvSpPr>
        <p:spPr>
          <a:xfrm>
            <a:off x="332061" y="7533012"/>
            <a:ext cx="3672003" cy="3910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300" b="0" i="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Futura ND for Nike 365 Cn XBd" panose="020B0806020204030204" pitchFamily="34" charset="0"/>
                <a:ea typeface="+mn-ea"/>
                <a:cs typeface="NikeDTCUni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NikeDTCUnit-Light"/>
                <a:ea typeface="+mn-ea"/>
                <a:cs typeface="NikeDTCUni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in all caps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50E2F8-9E3B-4341-BA92-280267C93DED}"/>
              </a:ext>
            </a:extLst>
          </p:cNvPr>
          <p:cNvGrpSpPr/>
          <p:nvPr/>
        </p:nvGrpSpPr>
        <p:grpSpPr>
          <a:xfrm>
            <a:off x="332060" y="4162403"/>
            <a:ext cx="4247633" cy="1268878"/>
            <a:chOff x="332060" y="4162403"/>
            <a:chExt cx="4247633" cy="1268878"/>
          </a:xfrm>
        </p:grpSpPr>
        <p:sp>
          <p:nvSpPr>
            <p:cNvPr id="34" name="Text Placeholder 7">
              <a:extLst>
                <a:ext uri="{FF2B5EF4-FFF2-40B4-BE49-F238E27FC236}">
                  <a16:creationId xmlns:a16="http://schemas.microsoft.com/office/drawing/2014/main" id="{89701C8E-8D31-BD44-8D30-BAE05B9C9F27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4162403"/>
              <a:ext cx="4023360" cy="317803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of list 1</a:t>
              </a:r>
            </a:p>
          </p:txBody>
        </p:sp>
        <p:sp>
          <p:nvSpPr>
            <p:cNvPr id="40" name="Text Placeholder 1">
              <a:extLst>
                <a:ext uri="{FF2B5EF4-FFF2-40B4-BE49-F238E27FC236}">
                  <a16:creationId xmlns:a16="http://schemas.microsoft.com/office/drawing/2014/main" id="{856E0002-473E-3C4A-94CC-78CD47125B9E}"/>
                </a:ext>
              </a:extLst>
            </p:cNvPr>
            <p:cNvSpPr txBox="1">
              <a:spLocks/>
            </p:cNvSpPr>
            <p:nvPr/>
          </p:nvSpPr>
          <p:spPr>
            <a:xfrm>
              <a:off x="332060" y="4480617"/>
              <a:ext cx="4247633" cy="950664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300" b="0" i="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D for Nike 365 Cn XBd" panose="020B0806020204030204" pitchFamily="34" charset="0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r>
                <a:rPr lang="en-US" sz="1100" cap="none" dirty="0">
                  <a:latin typeface="Helvetica" pitchFamily="2" charset="0"/>
                </a:rPr>
                <a:t>List item one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r>
                <a:rPr lang="en-US" sz="1100" cap="none" dirty="0">
                  <a:latin typeface="Helvetica" pitchFamily="2" charset="0"/>
                </a:rPr>
                <a:t>List item two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r>
                <a:rPr lang="en-US" sz="1100" cap="none" dirty="0">
                  <a:latin typeface="Helvetica" pitchFamily="2" charset="0"/>
                </a:rPr>
                <a:t>List item three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endParaRPr lang="en-US" sz="1100" cap="none" dirty="0">
                <a:latin typeface="Helvetica" pitchFamily="2" charset="0"/>
              </a:endParaRP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Arial"/>
                <a:buAutoNum type="arabicPeriod"/>
              </a:pPr>
              <a:endParaRPr lang="en-US" sz="1100" cap="none" dirty="0">
                <a:latin typeface="Helvetica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2F39FA-074C-EB46-A998-A7032B6C5D0A}"/>
              </a:ext>
            </a:extLst>
          </p:cNvPr>
          <p:cNvGrpSpPr/>
          <p:nvPr/>
        </p:nvGrpSpPr>
        <p:grpSpPr>
          <a:xfrm>
            <a:off x="332059" y="5098348"/>
            <a:ext cx="4247632" cy="1268467"/>
            <a:chOff x="332061" y="5433950"/>
            <a:chExt cx="4247632" cy="1268467"/>
          </a:xfrm>
        </p:grpSpPr>
        <p:sp>
          <p:nvSpPr>
            <p:cNvPr id="35" name="Text Placeholder 6">
              <a:extLst>
                <a:ext uri="{FF2B5EF4-FFF2-40B4-BE49-F238E27FC236}">
                  <a16:creationId xmlns:a16="http://schemas.microsoft.com/office/drawing/2014/main" id="{8489F5AE-3E6B-6D49-92AB-269869E4D9A4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5433950"/>
              <a:ext cx="4023360" cy="317803"/>
            </a:xfrm>
            <a:prstGeom prst="rect">
              <a:avLst/>
            </a:prstGeom>
          </p:spPr>
          <p:txBody>
            <a:bodyPr anchor="t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of list 2</a:t>
              </a:r>
            </a:p>
          </p:txBody>
        </p:sp>
        <p:sp>
          <p:nvSpPr>
            <p:cNvPr id="24" name="Text Placeholder 1">
              <a:extLst>
                <a:ext uri="{FF2B5EF4-FFF2-40B4-BE49-F238E27FC236}">
                  <a16:creationId xmlns:a16="http://schemas.microsoft.com/office/drawing/2014/main" id="{185ECD2A-5FE5-8D42-BED0-1CB98A0F0400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5758611"/>
              <a:ext cx="4247632" cy="943806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300" b="0" i="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D for Nike 365 Cn XBd" panose="020B0806020204030204" pitchFamily="34" charset="0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+mj-lt"/>
                <a:buAutoNum type="arabicPeriod"/>
              </a:pPr>
              <a:r>
                <a:rPr lang="en-US" sz="1100" cap="none" dirty="0">
                  <a:latin typeface="Helvetica" pitchFamily="2" charset="0"/>
                  <a:cs typeface="+mn-cs"/>
                </a:rPr>
                <a:t>List item 2.1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+mj-lt"/>
                <a:buAutoNum type="arabicPeriod"/>
              </a:pPr>
              <a:r>
                <a:rPr lang="en-US" sz="1100" cap="none" dirty="0">
                  <a:latin typeface="Helvetica" pitchFamily="2" charset="0"/>
                </a:rPr>
                <a:t>List item 2.2</a:t>
              </a:r>
            </a:p>
            <a:p>
              <a:pPr marL="228600" indent="-228600">
                <a:lnSpc>
                  <a:spcPct val="110000"/>
                </a:lnSpc>
                <a:spcBef>
                  <a:spcPts val="0"/>
                </a:spcBef>
                <a:buFont typeface="+mj-lt"/>
                <a:buAutoNum type="arabicPeriod"/>
              </a:pPr>
              <a:r>
                <a:rPr lang="en-US" sz="1100" cap="none" dirty="0">
                  <a:latin typeface="Helvetica" pitchFamily="2" charset="0"/>
                </a:rPr>
                <a:t>List item 2.3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223FE-82BA-1D45-852B-C43A8198CF37}"/>
              </a:ext>
            </a:extLst>
          </p:cNvPr>
          <p:cNvGrpSpPr/>
          <p:nvPr/>
        </p:nvGrpSpPr>
        <p:grpSpPr>
          <a:xfrm>
            <a:off x="332061" y="6355303"/>
            <a:ext cx="4188198" cy="1108895"/>
            <a:chOff x="332061" y="6714538"/>
            <a:chExt cx="4188198" cy="1108895"/>
          </a:xfrm>
        </p:grpSpPr>
        <p:sp>
          <p:nvSpPr>
            <p:cNvPr id="36" name="Text Placeholder 12">
              <a:extLst>
                <a:ext uri="{FF2B5EF4-FFF2-40B4-BE49-F238E27FC236}">
                  <a16:creationId xmlns:a16="http://schemas.microsoft.com/office/drawing/2014/main" id="{97F801E6-8D30-734D-8325-D93B1013FE3C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6714538"/>
              <a:ext cx="4023360" cy="31780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of list 3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Placeholder 1">
              <a:extLst>
                <a:ext uri="{FF2B5EF4-FFF2-40B4-BE49-F238E27FC236}">
                  <a16:creationId xmlns:a16="http://schemas.microsoft.com/office/drawing/2014/main" id="{FCA1B906-8F58-9F49-B4A6-86C66E01CAEB}"/>
                </a:ext>
              </a:extLst>
            </p:cNvPr>
            <p:cNvSpPr txBox="1">
              <a:spLocks/>
            </p:cNvSpPr>
            <p:nvPr/>
          </p:nvSpPr>
          <p:spPr>
            <a:xfrm>
              <a:off x="332061" y="7035959"/>
              <a:ext cx="4188198" cy="787474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300" b="0" i="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utura ND for Nike 365 Cn XBd" panose="020B0806020204030204" pitchFamily="34" charset="0"/>
                  <a:ea typeface="+mn-ea"/>
                  <a:cs typeface="NikeDTCUnit-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b="0" i="0" kern="1200">
                  <a:solidFill>
                    <a:schemeClr val="tx1"/>
                  </a:solidFill>
                  <a:latin typeface="NikeDTCUnit-Light"/>
                  <a:ea typeface="+mn-ea"/>
                  <a:cs typeface="NikeDTCUnit-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spcBef>
                  <a:spcPts val="0"/>
                </a:spcBef>
                <a:buFont typeface="Arial"/>
                <a:buAutoNum type="arabicPeriod"/>
              </a:pPr>
              <a:r>
                <a:rPr lang="en-US" sz="1100" cap="none" dirty="0">
                  <a:latin typeface="Helvetica" pitchFamily="2" charset="0"/>
                  <a:cs typeface="+mn-cs"/>
                </a:rPr>
                <a:t>List 3.1</a:t>
              </a:r>
            </a:p>
            <a:p>
              <a:pPr marL="228600" indent="-228600">
                <a:spcBef>
                  <a:spcPts val="0"/>
                </a:spcBef>
                <a:buFont typeface="Arial"/>
                <a:buAutoNum type="arabicPeriod"/>
              </a:pPr>
              <a:r>
                <a:rPr lang="en-US" sz="1100" cap="none" dirty="0">
                  <a:latin typeface="Helvetica" pitchFamily="2" charset="0"/>
                  <a:cs typeface="+mn-cs"/>
                </a:rPr>
                <a:t>List 3.2</a:t>
              </a:r>
            </a:p>
            <a:p>
              <a:pPr marL="228600" indent="-228600">
                <a:spcBef>
                  <a:spcPts val="0"/>
                </a:spcBef>
                <a:buFont typeface="Arial"/>
                <a:buAutoNum type="arabicPeriod"/>
              </a:pPr>
              <a:r>
                <a:rPr lang="en-US" sz="1100" cap="none" dirty="0">
                  <a:latin typeface="Helvetica" pitchFamily="2" charset="0"/>
                  <a:cs typeface="+mn-cs"/>
                </a:rPr>
                <a:t>List 3.3</a:t>
              </a:r>
              <a:endParaRPr lang="en-US" sz="1100" cap="none" dirty="0">
                <a:latin typeface="Helvetica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914A43E-315A-864C-8E9E-F324B6C4D7E9}"/>
              </a:ext>
            </a:extLst>
          </p:cNvPr>
          <p:cNvSpPr txBox="1"/>
          <p:nvPr/>
        </p:nvSpPr>
        <p:spPr>
          <a:xfrm>
            <a:off x="5355237" y="8270423"/>
            <a:ext cx="1116681" cy="8463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 like boxes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Especially when they’re gray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5102"/>
      </p:ext>
    </p:extLst>
  </p:cSld>
  <p:clrMapOvr>
    <a:masterClrMapping/>
  </p:clrMapOvr>
</p:sld>
</file>

<file path=ppt/theme/theme1.xml><?xml version="1.0" encoding="utf-8"?>
<a:theme xmlns:a="http://schemas.openxmlformats.org/drawingml/2006/main" name="52 week hudd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ND for Nike 365 Cn XBd">
      <a:majorFont>
        <a:latin typeface="Futura ND for Nike 365 Cn XBd"/>
        <a:ea typeface=""/>
        <a:cs typeface=""/>
      </a:majorFont>
      <a:minorFont>
        <a:latin typeface="Futura ND for Nike 365 Cn XB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39B7A8">
              <a:alpha val="20000"/>
            </a:srgbClr>
          </a:solidFill>
        </a:ln>
        <a:effectLst/>
      </a:spPr>
      <a:bodyPr rtlCol="0" anchor="ctr"/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NikeDTCUnit-Bold" pitchFamily="50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995C855B0C1469EA9C91333384861" ma:contentTypeVersion="2" ma:contentTypeDescription="Create a new document." ma:contentTypeScope="" ma:versionID="d8e861f189e5a22427a2ef05d7cee0da">
  <xsd:schema xmlns:xsd="http://www.w3.org/2001/XMLSchema" xmlns:xs="http://www.w3.org/2001/XMLSchema" xmlns:p="http://schemas.microsoft.com/office/2006/metadata/properties" xmlns:ns2="75c7dcf8-216d-4f7d-ad17-2f137568cb96" targetNamespace="http://schemas.microsoft.com/office/2006/metadata/properties" ma:root="true" ma:fieldsID="70129677b75973ea84ad83a79c1890e4" ns2:_="">
    <xsd:import namespace="75c7dcf8-216d-4f7d-ad17-2f137568c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7dcf8-216d-4f7d-ad17-2f137568c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7510DB4-92EE-419D-BC30-C145B21A4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c7dcf8-216d-4f7d-ad17-2f137568c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C7BE6-FB2C-427A-A387-A7F5E86DB8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B4E75-AD9B-4808-9BB6-07D460743C70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75c7dcf8-216d-4f7d-ad17-2f137568cb9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55950</TotalTime>
  <Words>100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Futura ND for Nike 365 Cn XBd</vt:lpstr>
      <vt:lpstr>System Font Regular</vt:lpstr>
      <vt:lpstr>Trade Gothic for Nike 365 Light</vt:lpstr>
      <vt:lpstr>Arial</vt:lpstr>
      <vt:lpstr>Calibri</vt:lpstr>
      <vt:lpstr>Courier New</vt:lpstr>
      <vt:lpstr>Helvetica</vt:lpstr>
      <vt:lpstr>Wingdings</vt:lpstr>
      <vt:lpstr>52 week huddle</vt:lpstr>
      <vt:lpstr>PowerPoint Presentation</vt:lpstr>
    </vt:vector>
  </TitlesOfParts>
  <Company>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Dale Eggett</cp:lastModifiedBy>
  <cp:revision>893</cp:revision>
  <cp:lastPrinted>2020-02-18T18:46:10Z</cp:lastPrinted>
  <dcterms:created xsi:type="dcterms:W3CDTF">2015-03-12T21:46:04Z</dcterms:created>
  <dcterms:modified xsi:type="dcterms:W3CDTF">2020-10-12T21:44:53Z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0x010100E50995C855B0C1469EA9C91333384861</vt:lpwstr>
  </property>
</Properties>
</file>