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988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48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113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828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276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88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07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73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8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92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74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CB545-44C4-4543-A507-F3547A271E7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C2C71-1C2D-A64A-9A6E-A173FB839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967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openxmlformats.org/officeDocument/2006/relationships/hyperlik" TargetMode="External"/><Relationship Id="rId2" Type="http://schemas.openxmlformats.org/officeDocument/2006/relationships/hyperlink" Target="https://bitbucket.org/okapiframework/okapi/issues?status=new&amp;status=op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21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hlinkClick r:id="rId2"/>
              </a:rPr>
              <a:t>hyperlink</a:t>
            </a:r>
            <a:r>
              <a:rPr lang="en-US" dirty="0" smtClean="0"/>
              <a:t> with a query and </a:t>
            </a:r>
            <a:r>
              <a:rPr lang="en-US" dirty="0" smtClean="0">
                <a:hlinkClick r:id="rId3"/>
              </a:rPr>
              <a:t>another one</a:t>
            </a:r>
            <a:r>
              <a:rPr lang="en-US" dirty="0" smtClean="0"/>
              <a:t> to </a:t>
            </a:r>
            <a:r>
              <a:rPr lang="en-US" smtClean="0"/>
              <a:t>its schema.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956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Экран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Office Theme</vt:lpstr>
      <vt:lpstr>Слайд 1</vt:lpstr>
      <vt:lpstr>Слайд 2</vt:lpstr>
    </vt:vector>
  </TitlesOfParts>
  <Company>Spartan Software,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Tingley</dc:creator>
  <cp:lastModifiedBy> </cp:lastModifiedBy>
  <cp:revision>2</cp:revision>
  <dcterms:created xsi:type="dcterms:W3CDTF">2016-02-16T18:15:38Z</dcterms:created>
  <dcterms:modified xsi:type="dcterms:W3CDTF">2019-03-01T05:51:36Z</dcterms:modified>
</cp:coreProperties>
</file>