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AB67BA2-3B08-478F-B200-3A080907E28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defRPr b="0" lang="en-US" sz="4400" spc="-1" strike="noStrike">
                <a:latin typeface="Arial"/>
              </a:defRPr>
            </a:pPr>
            <a:r>
              <a:t>Hello world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This is the body slide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2019-03-04T11:17:12Z</dcterms:created>
  <dc:creator/>
  <dc:description/>
  <dc:language>en-US</dc:language>
  <cp:lastModifiedBy/>
  <dcterms:modified xsi:type="dcterms:W3CDTF">2019-03-04T11:17:30Z</dcterms:modified>
  <cp:revision>1</cp:revision>
  <dc:subject/>
  <dc:title/>
</cp:coreProperties>
</file>