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E6BB3F6-6BD6-4085-A6EC-826635E0B9D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Default title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Default text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Default title with </a:t>
            </a:r>
            <a:r>
              <a:rPr b="1" lang="en-GB" sz="4400" spc="-1" strike="noStrike">
                <a:latin typeface="Arial"/>
              </a:rPr>
              <a:t>bold and </a:t>
            </a:r>
            <a:r>
              <a:rPr b="1" i="1" lang="en-GB" sz="4400" spc="-1" strike="noStrike">
                <a:latin typeface="Arial"/>
              </a:rPr>
              <a:t>italic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Default text with </a:t>
            </a:r>
            <a:r>
              <a:rPr b="1" lang="en-GB" sz="3200" spc="-1" strike="noStrike">
                <a:latin typeface="Arial"/>
              </a:rPr>
              <a:t>bold and </a:t>
            </a:r>
            <a:r>
              <a:rPr b="1" i="1" lang="en-GB" sz="3200" spc="-1" strike="noStrike">
                <a:latin typeface="Arial"/>
              </a:rPr>
              <a:t>italic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400" spc="-1" strike="noStrike">
                <a:latin typeface="Arial"/>
              </a:rPr>
              <a:t>Bold title and </a:t>
            </a:r>
            <a:r>
              <a:rPr b="1" i="1" lang="en-GB" sz="4400" spc="-1" strike="noStrike">
                <a:latin typeface="Arial"/>
              </a:rPr>
              <a:t>italic</a:t>
            </a:r>
            <a:endParaRPr b="1" lang="en-GB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Bold text and </a:t>
            </a:r>
            <a:r>
              <a:rPr b="1" i="1" lang="en-GB" sz="3200" spc="-1" strike="noStrike">
                <a:latin typeface="Arial"/>
              </a:rPr>
              <a:t>italic</a:t>
            </a:r>
            <a:endParaRPr b="1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2019-03-20T19:14:55Z</dcterms:created>
  <dc:creator/>
  <dc:description/>
  <dc:language>en-GB</dc:language>
  <cp:lastModifiedBy/>
  <dcterms:modified xsi:type="dcterms:W3CDTF">2019-03-20T19:18:16Z</dcterms:modified>
  <cp:revision>1</cp:revision>
  <dc:subject/>
  <dc:title/>
</cp:coreProperties>
</file>