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EAB67BA2-3B08-478F-B200-3A080907E28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224790" y="7483652"/>
            <a:ext cx="23336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r>
              <a:rPr lang="en-US" spc="25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first</a:t>
            </a:r>
            <a:r>
              <a:rPr spc="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/>
            </a:r>
            <a:r>
              <a:rPr spc="9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/</a:t>
            </a:r>
            <a:r>
              <a:rPr lang="en-US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last</a:t>
            </a:r>
            <a:endParaRPr spc="30" dirty="0">
              <a:solidFill>
                <a:schemeClr val="tx1">
                  <a:lumMod val="75000"/>
                  <a:lumOff val="2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2019-03-04T11:17:12Z</dcterms:created>
  <dc:creator/>
  <dc:description/>
  <dc:language>en-US</dc:language>
  <cp:lastModifiedBy/>
  <dcterms:modified xsi:type="dcterms:W3CDTF">2019-03-04T11:17:30Z</dcterms:modified>
  <cp:revision>1</cp:revision>
  <dc:subject/>
  <dc:title/>
</cp:coreProperties>
</file>