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>
                        <a:defRPr cap="none"/>
                      </a:pPr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