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Topic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Topic 2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T2.1</c:v>
                </c:pt>
                <c:pt idx="1">
                  <c:v>T2.2</c:v>
                </c:pt>
                <c:pt idx="2">
                  <c:v>T2.3</c:v>
                </c:pt>
                <c:pt idx="3">
                  <c:v>T2.4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T3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T3.1</c:v>
                </c:pt>
                <c:pt idx="1">
                  <c:v>T3.2</c:v>
                </c:pt>
                <c:pt idx="2">
                  <c:v>T3.3</c:v>
                </c:pt>
                <c:pt idx="3">
                  <c:v>T3.4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3:55:16.171" idx="1">
    <p:pos x="3866" y="2470"/>
    <p:text>Slide 1. Subtitle1. Comment 1.</p:text>
  </p:cm>
  <p:cm authorId="0" dt="2019-06-24T13:55:51.437" idx="2">
    <p:pos x="3994" y="1587"/>
    <p:text>Slide 1. Title 1. Comment 2.</p:text>
  </p:cm>
  <p:cm authorId="0" dt="2019-06-24T13:56:47.625" idx="5">
    <p:pos x="2061" y="2470"/>
    <p:text>Slide 1. Subtitle 1. Comment 3.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4:01:56.500" idx="6">
    <p:pos x="2522" y="320"/>
    <p:text>Slide 2. Comment 1.</p:text>
  </p:cm>
  <p:cm authorId="0" dt="2019-06-24T14:02:20.906" idx="7">
    <p:pos x="1370" y="1037"/>
    <p:text>Slide 2. Comment 2.</p:text>
  </p:cm>
  <p:cm authorId="0" dt="2019-06-24T14:02:37.265" idx="8">
    <p:pos x="678" y="1037"/>
    <p:text>Slide 2. Comment 3.</p:text>
  </p:cm>
  <p:cm authorId="0" dt="2019-06-24T14:02:55.296" idx="9">
    <p:pos x="3482" y="320"/>
    <p:text>Slide 2. Comment 4.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/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8292919D-63A5-4C20-8BD2-8083FE0CEDC3}" type="datetimeFigureOut">
              <a:rPr lang="en-US" smtClean="0"/>
              <a:t>6/24/2019</a:t>
            </a:fld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94516E15-C2C3-4497-9362-71E85F8B04DA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14996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Slide 1. Note 1.</a:t>
            </a:r>
          </a:p>
          <a:p>
            <a:r>
              <a:t>Slide 1. Note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6E15-C2C3-4497-9362-71E85F8B04DA}" type="slidenum">
              <a:rPr lang="en-US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245070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Slide 2. Note 1.</a:t>
            </a:r>
          </a:p>
          <a:p>
            <a:r>
              <a:t>Slide 2. Note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6E15-C2C3-4497-9362-71E85F8B04DA}" type="slidenum">
              <a:rPr lang="en-US" smtClean="0"/>
              <a:t>2</a:t>
            </a:fld>
          </a:p>
        </p:txBody>
      </p:sp>
    </p:spTree>
    <p:extLst>
      <p:ext uri="{BB962C8B-B14F-4D97-AF65-F5344CB8AC3E}">
        <p14:creationId xmlns:p14="http://schemas.microsoft.com/office/powerpoint/2010/main" val="398746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7519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89882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7C6D-8882-48C8-A68E-D1C5D2094698}" type="datetimeFigureOut">
              <a:rPr lang="en-US" smtClean="0"/>
              <a:t>6/24/2019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6E45-42F1-4091-B042-DAC382667891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32949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1. Title 1.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Slide 1. Subtitle 1.</a:t>
            </a: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661682389"/>
              </p:ext>
            </p:extLst>
          </p:nvPr>
        </p:nvGraphicFramePr>
        <p:xfrm>
          <a:off x="4355976" y="4509120"/>
          <a:ext cx="4632176" cy="217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25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2. Text.</a:t>
            </a: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230868952"/>
              </p:ext>
            </p:extLst>
          </p:nvPr>
        </p:nvGraphicFramePr>
        <p:xfrm>
          <a:off x="5148064" y="2852936"/>
          <a:ext cx="3624064" cy="25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60032" y="1916832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Box message 1.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73584955"/>
              </p:ext>
            </p:extLst>
          </p:nvPr>
        </p:nvGraphicFramePr>
        <p:xfrm>
          <a:off x="467544" y="3933056"/>
          <a:ext cx="2903984" cy="232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212976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Box message 2.</a:t>
            </a:r>
          </a:p>
        </p:txBody>
      </p:sp>
    </p:spTree>
    <p:extLst>
      <p:ext uri="{BB962C8B-B14F-4D97-AF65-F5344CB8AC3E}">
        <p14:creationId xmlns:p14="http://schemas.microsoft.com/office/powerpoint/2010/main" val="31708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</Words>
  <Application>Microsoft Office PowerPoint</Application>
  <PresentationFormat>Экран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Slide 1. Title 1.</vt:lpstr>
      <vt:lpstr>Slide 2.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1. Title 1.</dc:title>
  <dc:creator>User</dc:creator>
  <cp:lastModifiedBy>User</cp:lastModifiedBy>
  <cp:revision>3</cp:revision>
  <dcterms:created xsi:type="dcterms:W3CDTF">2019-06-24T08:45:41Z</dcterms:created>
  <dcterms:modified xsi:type="dcterms:W3CDTF">2019-06-24T11:11:28Z</dcterms:modified>
</cp:coreProperties>
</file>