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true"/>
          <a:lstStyle/>
          <a:p>
            <a:pPr algn="r" rtl="true"/>
            <a:fld id="{2ECCEF82-9D25-4C8B-BE94-ECDCF7EB147B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true"/>
          <a:lstStyle/>
          <a:p>
            <a:pPr algn="r" rtl="tru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true"/>
          <a:lstStyle/>
          <a:p>
            <a:pPr algn="r" rtl="true"/>
            <a:fld id="{5EB69A77-05D5-4F6A-8F81-2B41BABE4BC0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5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 rtlCol="true">
            <a:normAutofit/>
          </a:bodyPr>
          <a:lstStyle/>
          <a:p>
            <a:pPr algn="r" rtl="true"/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true">
            <a:normAutofit/>
          </a:bodyPr>
          <a:lstStyle/>
          <a:p>
            <a:pPr lvl="0" algn="r" rtl="true"/>
            <a:r>
              <a:t>Click to edit Master text styles</a:t>
            </a:r>
          </a:p>
          <a:p>
            <a:pPr lvl="1" algn="r" rtl="true"/>
            <a:r>
              <a:t>Second level</a:t>
            </a:r>
          </a:p>
          <a:p>
            <a:pPr lvl="2" algn="r" rtl="true"/>
            <a:r>
              <a:t>Third level</a:t>
            </a:r>
          </a:p>
          <a:p>
            <a:pPr lvl="3" algn="r" rtl="true"/>
            <a:r>
              <a:t>Fourth level</a:t>
            </a:r>
          </a:p>
          <a:p>
            <a:pPr lvl="4" algn="r" rtl="true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2ECCEF82-9D25-4C8B-BE94-ECDCF7EB147B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5EB69A77-05D5-4F6A-8F81-2B41BABE4BC0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877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2080" y="1137920"/>
            <a:ext cx="4897120" cy="1200329"/>
          </a:xfrm>
          <a:prstGeom prst="rect">
            <a:avLst/>
          </a:prstGeom>
          <a:noFill/>
        </p:spPr>
        <p:txBody>
          <a:bodyPr wrap="square" numCol="2" rtlCol="true">
            <a:spAutoFit/>
          </a:bodyPr>
          <a:lstStyle/>
          <a:p>
            <a:pPr algn="r" rtl="true"/>
            <a:r>
              <a:t>Text text text. Text text text. Text text text. Text text text. Text text text.</a:t>
            </a:r>
          </a:p>
          <a:p>
            <a:pPr algn="r" rtl="true"/>
            <a:r>
              <a:t>Text text text.</a:t>
            </a:r>
          </a:p>
          <a:p>
            <a:pPr algn="r" rtl="true"/>
            <a:r>
              <a:t>Text text text.</a:t>
            </a:r>
          </a:p>
          <a:p>
            <a:pPr algn="r" rtl="true"/>
            <a:r>
              <a:t>Text text text.</a:t>
            </a:r>
          </a:p>
          <a:p>
            <a:pPr algn="r" rtl="true"/>
          </a:p>
          <a:p>
            <a:pPr algn="r" rtl="true"/>
          </a:p>
        </p:txBody>
      </p:sp>
    </p:spTree>
    <p:extLst>
      <p:ext uri="{BB962C8B-B14F-4D97-AF65-F5344CB8AC3E}">
        <p14:creationId xmlns:p14="http://schemas.microsoft.com/office/powerpoint/2010/main" val="159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2021-01-08T13:36:41Z</dcterms:created>
  <dcterms:modified xsi:type="dcterms:W3CDTF">2021-01-08T13:36:53Z</dcterms:modified>
</cp:coreProperties>
</file>