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2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7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9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6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595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6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EF82-9D25-4C8B-BE94-ECDCF7EB147B}" type="datetimeFigureOut">
              <a:rPr lang="ru-RU" smtClean="0"/>
              <a:t>08.01.2021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9A77-05D5-4F6A-8F81-2B41BABE4BC0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9877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2080" y="1137920"/>
            <a:ext cx="4897120" cy="120032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t>Text text text. Text text text. Text text text. Text text text. Text text text.</a:t>
            </a:r>
          </a:p>
          <a:p>
            <a:r>
              <a:t>Text text text.</a:t>
            </a:r>
          </a:p>
          <a:p>
            <a:r>
              <a:t>Text text text.</a:t>
            </a:r>
          </a:p>
          <a:p>
            <a:r>
              <a:t>Text text text.</a:t>
            </a:r>
          </a:p>
          <a:p/>
          <a:p/>
        </p:txBody>
      </p:sp>
    </p:spTree>
    <p:extLst>
      <p:ext uri="{BB962C8B-B14F-4D97-AF65-F5344CB8AC3E}">
        <p14:creationId xmlns:p14="http://schemas.microsoft.com/office/powerpoint/2010/main" val="1599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2021-01-08T13:36:41Z</dcterms:created>
  <dcterms:modified xsi:type="dcterms:W3CDTF">2021-01-08T13:36:53Z</dcterms:modified>
</cp:coreProperties>
</file>