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true"/>
          <a:lstStyle/>
          <a:p>
            <a:pPr algn="r" rtl="true"/>
            <a:fld id="{CA3297DE-FFF5-4DB5-9587-7E77AB159806}" type="datetimeFigureOut">
              <a:rPr lang="ru-RU" smtClean="0"/>
              <a:t>15.01.2021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true"/>
          <a:lstStyle/>
          <a:p>
            <a:pPr algn="r" rtl="tru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true"/>
          <a:lstStyle/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 rtlCol="true">
            <a:normAutofit/>
          </a:bodyPr>
          <a:lstStyle/>
          <a:p>
            <a:pPr algn="r" rtl="true"/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true">
            <a:normAutofit/>
          </a:bodyPr>
          <a:lstStyle/>
          <a:p>
            <a:pPr lvl="0" algn="r" rtl="true"/>
            <a:r>
              <a:t>Click to edit Master text styles</a:t>
            </a:r>
          </a:p>
          <a:p>
            <a:pPr lvl="1" algn="r" rtl="true"/>
            <a:r>
              <a:t>Second level</a:t>
            </a:r>
          </a:p>
          <a:p>
            <a:pPr lvl="2" algn="r" rtl="true"/>
            <a:r>
              <a:t>Third level</a:t>
            </a:r>
          </a:p>
          <a:p>
            <a:pPr lvl="3" algn="r" rtl="true"/>
            <a:r>
              <a:t>Fourth level</a:t>
            </a:r>
          </a:p>
          <a:p>
            <a:pPr lvl="4" algn="r" rtl="true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CA3297DE-FFF5-4DB5-9587-7E77AB159806}" type="datetimeFigureOut">
              <a:rPr lang="ru-RU" smtClean="0"/>
              <a:t>15.01.2021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 rtlCol="tru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true"/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1754326"/>
          </a:xfrm>
          <a:prstGeom prst="rect">
            <a:avLst/>
          </a:prstGeom>
          <a:noFill/>
        </p:spPr>
        <p:txBody>
          <a:bodyPr wrap="square" rtlCol="true">
            <a:spAutoFit/>
          </a:bodyPr>
          <a:lstStyle/>
          <a:p>
            <a:pPr algn="r" rtl="true"/>
            <a:r>
              <a:t>Para 2-1 (a:pPr rtl="1") run 1 (a:rPr absent), run 2 (a:rPr absent), run 3 (a:rPr absent):فهو.</a:t>
            </a:r>
          </a:p>
          <a:p>
            <a:pPr algn="r" rtl="true"/>
            <a:r>
              <a:t>Para 2-2 (a:pPr rtl="1") run 1 (a:rPr/a:rtl val="0"), run 2 (a:rPr absent), run 3 (a:rPr absent):فهو.</a:t>
            </a:r>
          </a:p>
          <a:p>
            <a:pPr algn="r" rtl="true"/>
            <a:r>
              <a:t>Para 2-3 (a:pPr rtl="1") run 1 (a:rPr/a:rtl val="0"), run 2 (a:rPr/a:rtl val="0"), run 3 (a:rPr absent):فهو.</a:t>
            </a:r>
          </a:p>
          <a:p>
            <a:pPr algn="r" rtl="true"/>
            <a:r>
              <a:t>Para 2-4 (a:pPr rtl="1") run 1 (a:rPr/a:rtl val="0"), run 2 (a:rPr/a:rtl val="0"), run 3 (a:rPr/a:rtl val="0"):فهو.</a:t>
            </a:r>
          </a:p>
          <a:p>
            <a:pPr algn="r" rtl="true"/>
            <a:r>
              <a:t>Para 2-5 (a:pPr rtl="1") run 1 (a:rPr/a:rtl val="1"), run 2 (a:rPr/a:rtl val="1"), run 3 (a:rPr/a:rtl val="1"):فهو.</a:t>
            </a:r>
          </a:p>
          <a:p>
            <a:pPr algn="r" rtl="true"/>
          </a:p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2021-01-15T10:28:30Z</dcterms:modified>
</cp:coreProperties>
</file>