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47" d="100"/>
          <a:sy n="47" d="100"/>
        </p:scale>
        <p:origin x="5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32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45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22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44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86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70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38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15.01.2021</a:t>
            </a:fld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31676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15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53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297DE-FFF5-4DB5-9587-7E77AB159806}" type="datetimeFigureOut">
              <a:rPr lang="ru-RU" smtClean="0"/>
              <a:t>15.01.2021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BC0C7-1711-4268-97A6-C03968BE07EA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6798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872" y="792480"/>
            <a:ext cx="115783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false" algn="r"/>
            <a:r>
              <a:t>Para 2-1 (a:pPr rtl="1") run 1 (a:rPr absent), run 2 (a:rPr absent), run 3 (a:rPr absent):فهو.</a:t>
            </a:r>
          </a:p>
          <a:p>
            <a:pPr rtl="false" algn="r"/>
            <a:r>
              <a:t>Para 2-2 (a:pPr rtl="1") run 1 (a:rPr/a:rtl val="0"), run 2 (a:rPr absent), run 3 (a:rPr absent):فهو.</a:t>
            </a:r>
          </a:p>
          <a:p>
            <a:pPr rtl="false" algn="r"/>
            <a:r>
              <a:t>Para 2-3 (a:pPr rtl="1") run 1 (a:rPr/a:rtl val="0"), run 2 (a:rPr/a:rtl val="0"), run 3 (a:rPr absent):فهو.</a:t>
            </a:r>
          </a:p>
          <a:p>
            <a:pPr rtl="false" algn="r"/>
            <a:r>
              <a:t>Para 2-4 (a:pPr rtl="1") run 1 (a:rPr/a:rtl val="0"), run 2 (a:rPr/a:rtl val="0"), run 3 (a:rPr/a:rtl val="0"):فهو.</a:t>
            </a:r>
          </a:p>
          <a:p>
            <a:pPr rtl="false" algn="r"/>
            <a:r>
              <a:t>Para 2-5 (a:pPr rtl="1") run 1 (a:rPr/a:rtl val="1"), run 2 (a:rPr/a:rtl val="1"), run 3 (a:rPr/a:rtl val="1"):فهو.</a:t>
            </a:r>
          </a:p>
          <a:p/>
        </p:txBody>
      </p:sp>
    </p:spTree>
    <p:extLst>
      <p:ext uri="{BB962C8B-B14F-4D97-AF65-F5344CB8AC3E}">
        <p14:creationId xmlns:p14="http://schemas.microsoft.com/office/powerpoint/2010/main" val="150854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158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2021-01-07T13:38:52Z</dcterms:created>
  <dcterms:modified xsi:type="dcterms:W3CDTF">2021-01-15T10:28:30Z</dcterms:modified>
</cp:coreProperties>
</file>