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rtl="true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7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0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5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3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7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0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true"/>
          <a:lstStyle/>
          <a:p>
            <a:pPr algn="r" rtl="true"/>
            <a:fld id="{DDC72E3E-0BEF-46C0-9643-C546F49654AC}" type="datetimeFigureOut">
              <a:rPr lang="ru-RU" smtClean="0"/>
              <a:t>08.01.2021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true"/>
          <a:lstStyle/>
          <a:p>
            <a:pPr algn="r" rtl="tru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true"/>
          <a:lstStyle/>
          <a:p>
            <a:pPr algn="r" rtl="true"/>
            <a:fld id="{57629D19-C7BA-4962-AD1B-12A0E4CBFDF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616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68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2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 rtlCol="true">
            <a:normAutofit/>
          </a:bodyPr>
          <a:lstStyle/>
          <a:p>
            <a:pPr algn="r" rtl="true"/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true">
            <a:normAutofit/>
          </a:bodyPr>
          <a:lstStyle/>
          <a:p>
            <a:pPr lvl="0" algn="r" rtl="true"/>
            <a:r>
              <a:t>Click to edit Master text styles</a:t>
            </a:r>
          </a:p>
          <a:p>
            <a:pPr lvl="1" algn="r" rtl="true"/>
            <a:r>
              <a:t>Second level</a:t>
            </a:r>
          </a:p>
          <a:p>
            <a:pPr lvl="2" algn="r" rtl="true"/>
            <a:r>
              <a:t>Third level</a:t>
            </a:r>
          </a:p>
          <a:p>
            <a:pPr lvl="3" algn="r" rtl="true"/>
            <a:r>
              <a:t>Fourth level</a:t>
            </a:r>
          </a:p>
          <a:p>
            <a:pPr lvl="4" algn="r" rtl="true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  <a:fld id="{DDC72E3E-0BEF-46C0-9643-C546F49654AC}" type="datetimeFigureOut">
              <a:rPr lang="ru-RU" smtClean="0"/>
              <a:t>08.01.2021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  <a:fld id="{57629D19-C7BA-4962-AD1B-12A0E4CBFDF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98059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400" y="914400"/>
            <a:ext cx="951671" cy="369332"/>
          </a:xfrm>
          <a:prstGeom prst="rect">
            <a:avLst/>
          </a:prstGeom>
          <a:noFill/>
        </p:spPr>
        <p:txBody>
          <a:bodyPr wrap="none" rtlCol="true">
            <a:spAutoFit/>
          </a:bodyPr>
          <a:lstStyle/>
          <a:p>
            <a:pPr algn="r" rtl="true"/>
            <a:r>
              <a:t>RTL vew</a:t>
            </a:r>
          </a:p>
        </p:txBody>
      </p:sp>
    </p:spTree>
    <p:extLst>
      <p:ext uri="{BB962C8B-B14F-4D97-AF65-F5344CB8AC3E}">
        <p14:creationId xmlns:p14="http://schemas.microsoft.com/office/powerpoint/2010/main" val="336928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2021-01-08T14:52:18Z</dcterms:created>
  <dcterms:modified xsi:type="dcterms:W3CDTF">2021-01-08T14:52:59Z</dcterms:modified>
</cp:coreProperties>
</file>