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true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true"/>
          <a:lstStyle/>
          <a:p>
            <a:pPr algn="r" rtl="true"/>
            <a:fld id="{CA3297DE-FFF5-4DB5-9587-7E77AB159806}" type="datetimeFigureOut">
              <a:rPr lang="ru-RU" smtClean="0"/>
              <a:t>08.01.2021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true"/>
          <a:lstStyle/>
          <a:p>
            <a:pPr algn="r" rtl="tru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true"/>
          <a:lstStyle/>
          <a:p>
            <a:pPr algn="r" rtl="true"/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 rtlCol="true">
            <a:normAutofit/>
          </a:bodyPr>
          <a:lstStyle/>
          <a:p>
            <a:pPr algn="r" rtl="true"/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true">
            <a:normAutofit/>
          </a:bodyPr>
          <a:lstStyle/>
          <a:p>
            <a:pPr lvl="0" algn="r" rtl="true"/>
            <a:r>
              <a:t>Click to edit Master text styles</a:t>
            </a:r>
          </a:p>
          <a:p>
            <a:pPr lvl="1" algn="r" rtl="true"/>
            <a:r>
              <a:t>Second level</a:t>
            </a:r>
          </a:p>
          <a:p>
            <a:pPr lvl="2" algn="r" rtl="true"/>
            <a:r>
              <a:t>Third level</a:t>
            </a:r>
          </a:p>
          <a:p>
            <a:pPr lvl="3" algn="r" rtl="true"/>
            <a:r>
              <a:t>Fourth level</a:t>
            </a:r>
          </a:p>
          <a:p>
            <a:pPr lvl="4" algn="r" rtl="true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CA3297DE-FFF5-4DB5-9587-7E77AB159806}" type="datetimeFigureOut">
              <a:rPr lang="ru-RU" smtClean="0"/>
              <a:t>08.01.2021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72" y="792480"/>
            <a:ext cx="11578336" cy="369332"/>
          </a:xfrm>
          <a:prstGeom prst="rect">
            <a:avLst/>
          </a:prstGeom>
          <a:noFill/>
        </p:spPr>
        <p:txBody>
          <a:bodyPr wrap="square" rtlCol="true">
            <a:spAutoFit/>
          </a:bodyPr>
          <a:lstStyle/>
          <a:p>
            <a:pPr algn="r" rtl="1"/>
            <a:r>
              <a:t>RTL text.</a:t>
            </a:r>
          </a:p>
        </p:txBody>
      </p:sp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2021-01-07T13:38:52Z</dcterms:created>
  <dcterms:modified xsi:type="dcterms:W3CDTF">2021-01-08T16:37:59Z</dcterms:modified>
</cp:coreProperties>
</file>