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97DE-FFF5-4DB5-9587-7E77AB159806}" type="datetimeFigureOut">
              <a:rPr lang="ru-RU" smtClean="0"/>
              <a:t>08.01.2021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C0C7-1711-4268-97A6-C03968BE07EA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872" y="792480"/>
            <a:ext cx="1157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false"/>
            <a:r>
              <a:t>RTL text.</a:t>
            </a:r>
          </a:p>
        </p:txBody>
      </p:sp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2021-01-07T13:38:52Z</dcterms:created>
  <dcterms:modified xsi:type="dcterms:W3CDTF">2021-01-08T16:37:59Z</dcterms:modified>
</cp:coreProperties>
</file>