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rtl="true">
  <p:sldMasterIdLst>
    <p:sldMasterId id="2147483648" r:id="rId1"/>
  </p:sldMasterIdLst>
  <p:sldIdLst>
    <p:sldId id="256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32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45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22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44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8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70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38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true"/>
          <a:lstStyle/>
          <a:p>
            <a:pPr algn="r" rtl="true"/>
            <a:fld id="{CA3297DE-FFF5-4DB5-9587-7E77AB159806}" type="datetimeFigureOut">
              <a:rPr lang="ru-RU" smtClean="0"/>
              <a:t>07.01.2021</a:t>
            </a:fld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true"/>
          <a:lstStyle/>
          <a:p>
            <a:pPr algn="r" rtl="tru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true"/>
          <a:lstStyle/>
          <a:p>
            <a:pPr algn="r" rtl="true"/>
            <a:fld id="{609BC0C7-1711-4268-97A6-C03968BE07EA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31676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15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53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 rtlCol="true">
            <a:normAutofit/>
          </a:bodyPr>
          <a:lstStyle/>
          <a:p>
            <a:pPr algn="r" rtl="true"/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true">
            <a:normAutofit/>
          </a:bodyPr>
          <a:lstStyle/>
          <a:p>
            <a:pPr lvl="0" algn="r" rtl="true"/>
            <a:r>
              <a:t>Click to edit Master text styles</a:t>
            </a:r>
          </a:p>
          <a:p>
            <a:pPr lvl="1" algn="r" rtl="true"/>
            <a:r>
              <a:t>Second level</a:t>
            </a:r>
          </a:p>
          <a:p>
            <a:pPr lvl="2" algn="r" rtl="true"/>
            <a:r>
              <a:t>Third level</a:t>
            </a:r>
          </a:p>
          <a:p>
            <a:pPr lvl="3" algn="r" rtl="true"/>
            <a:r>
              <a:t>Fourth level</a:t>
            </a:r>
          </a:p>
          <a:p>
            <a:pPr lvl="4" algn="r" rtl="true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 rtlCol="true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rtl="true"/>
            <a:fld id="{CA3297DE-FFF5-4DB5-9587-7E77AB159806}" type="datetimeFigureOut">
              <a:rPr lang="ru-RU" smtClean="0"/>
              <a:t>07.01.2021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 rtlCol="true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rtl="tru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 rtlCol="true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rtl="true"/>
            <a:fld id="{609BC0C7-1711-4268-97A6-C03968BE07EA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6798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01698"/>
              </p:ext>
            </p:extLst>
          </p:nvPr>
        </p:nvGraphicFramePr>
        <p:xfrm>
          <a:off x="406400" y="516466"/>
          <a:ext cx="8128000" cy="741680"/>
        </p:xfrm>
        <a:graphic>
          <a:graphicData uri="http://schemas.openxmlformats.org/drawingml/2006/table">
            <a:tbl>
              <a:tblPr firstRow="1" bandRow="1" rtl="true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 rtlCol="true"/>
                    <a:lstStyle/>
                    <a:p>
                      <a:pPr algn="r" rtl="true"/>
                      <a:r>
                        <a:t>c00</a:t>
                      </a:r>
                    </a:p>
                  </a:txBody>
                  <a:tcPr/>
                </a:tc>
                <a:tc>
                  <a:txBody>
                    <a:bodyPr rtlCol="true"/>
                    <a:lstStyle/>
                    <a:p>
                      <a:pPr algn="r" rtl="true"/>
                      <a:r>
                        <a:t>c01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 rtlCol="true"/>
                    <a:lstStyle/>
                    <a:p>
                      <a:pPr algn="r" rtl="true"/>
                      <a:r>
                        <a:t>c10</a:t>
                      </a:r>
                    </a:p>
                  </a:txBody>
                  <a:tcPr/>
                </a:tc>
                <a:tc>
                  <a:txBody>
                    <a:bodyPr rtlCol="true"/>
                    <a:lstStyle/>
                    <a:p>
                      <a:pPr algn="r" rtl="true"/>
                      <a:r>
                        <a:t>c11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54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2021-01-07T13:38:52Z</dcterms:created>
  <dcterms:modified xsi:type="dcterms:W3CDTF">2021-01-07T15:16:05Z</dcterms:modified>
</cp:coreProperties>
</file>