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847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136D-6440-400D-A85A-73257B179B9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00BE-C01E-4ECF-A569-AC4A66AD1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136D-6440-400D-A85A-73257B179B90}" type="datetimeFigureOut">
              <a:rPr lang="ru-RU" smtClean="0"/>
              <a:t>29.05.2020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00BE-C01E-4ECF-A569-AC4A66AD1D46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751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latin typeface="Arial" panose="02020603050405020304" pitchFamily="18" charset="0"/>
              </a:defRPr>
            </a:pPr>
            <a:r>
              <a:t>Times New Roman</a:t>
            </a:r>
            <a:endParaRPr>
              <a:latin typeface="Arial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319530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Times New Roman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 New Roman</dc:title>
  <dc:creator>User</dc:creator>
  <cp:lastModifiedBy>User</cp:lastModifiedBy>
  <cp:revision>1</cp:revision>
  <dcterms:created xsi:type="dcterms:W3CDTF">2020-05-28T21:46:10Z</dcterms:created>
  <dcterms:modified xsi:type="dcterms:W3CDTF">2020-05-28T21:46:52Z</dcterms:modified>
</cp:coreProperties>
</file>