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Times New Roman"/>
        <a:ea typeface="Times New Roman"/>
        <a:cs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7730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0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0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1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95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6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58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12344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1B23-5C32-4E73-9051-F9A430A2F619}" type="datetimeFigureOut">
              <a:rPr lang="ru-RU" smtClean="0"/>
              <a:t>30.07.2020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49E7-1B72-4CBB-9010-68919EDF2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02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1B23-5C32-4E73-9051-F9A430A2F619}" type="datetimeFigureOut">
              <a:rPr lang="ru-RU" smtClean="0"/>
              <a:t>30.07.2020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49E7-1B72-4CBB-9010-68919EDF2D94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4244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Times New Roman" panose="020B0604020202020204" pitchFamily="34" charset="0"/>
        <a:buChar char="•"/>
        <a:defRPr sz="2800" kern="1200">
          <a:solidFill>
            <a:schemeClr val="tx1"/>
          </a:solidFill>
          <a:latin typeface="Times New Roman"/>
          <a:ea typeface="Times New Roman"/>
          <a:cs typeface="Times New Roman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B0604020202020204" pitchFamily="34" charset="0"/>
        <a:buChar char="•"/>
        <a:defRPr sz="2400" kern="1200">
          <a:solidFill>
            <a:schemeClr val="tx1"/>
          </a:solidFill>
          <a:latin typeface="Times New Roman"/>
          <a:ea typeface="Times New Roman"/>
          <a:cs typeface="Times New Roman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B0604020202020204" pitchFamily="34" charset="0"/>
        <a:buChar char="•"/>
        <a:defRPr sz="2000" kern="1200">
          <a:solidFill>
            <a:schemeClr val="tx1"/>
          </a:solidFill>
          <a:latin typeface="Times New Roman"/>
          <a:ea typeface="Times New Roman"/>
          <a:cs typeface="Times New Roman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Times New Roman"/>
          <a:ea typeface="Times New Roman"/>
          <a:cs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First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First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66690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0991" y="1033670"/>
            <a:ext cx="944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Times New Roman" panose="020B0604020202020204" pitchFamily="34" charset="0"/>
              <a:buChar char="Α"/>
            </a:pPr>
            <a:r>
              <a:t>Arial buFont.</a:t>
            </a:r>
          </a:p>
        </p:txBody>
      </p:sp>
    </p:spTree>
    <p:extLst>
      <p:ext uri="{BB962C8B-B14F-4D97-AF65-F5344CB8AC3E}">
        <p14:creationId xmlns:p14="http://schemas.microsoft.com/office/powerpoint/2010/main" val="69280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First slide title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 title</dc:title>
  <dc:creator>User</dc:creator>
  <cp:lastModifiedBy>User</cp:lastModifiedBy>
  <cp:revision>1</cp:revision>
  <dcterms:created xsi:type="dcterms:W3CDTF">2020-07-30T20:25:06Z</dcterms:created>
  <dcterms:modified xsi:type="dcterms:W3CDTF">2020-07-30T20:25:41Z</dcterms:modified>
</cp:coreProperties>
</file>