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lvl1pPr marL="0" algn="l" defTabSz="457200" rtl="0" eaLnBrk="1" latinLnBrk="0" hangingPunct="1">
      <a:defRPr sz="1800" kern="1200">
        <a:solidFill>
          <a:schemeClr val="tx1"/>
        </a:solidFill>
        <a:latin typeface="Times New Roman"/>
        <a:ea typeface="Times New Roman"/>
        <a:cs typeface="Times New Roman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Times New Roman"/>
        <a:ea typeface="Times New Roman"/>
        <a:cs typeface="Times New Roman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Times New Roman"/>
        <a:ea typeface="Times New Roman"/>
        <a:cs typeface="Times New Roman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Times New Roman"/>
        <a:ea typeface="Times New Roman"/>
        <a:cs typeface="Times New Roman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Times New Roman"/>
        <a:ea typeface="Times New Roman"/>
        <a:cs typeface="Times New Roman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Times New Roman"/>
        <a:ea typeface="Times New Roman"/>
        <a:cs typeface="Times New Roman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Times New Roman"/>
        <a:ea typeface="Times New Roman"/>
        <a:cs typeface="Times New Roman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Times New Roman"/>
        <a:ea typeface="Times New Roman"/>
        <a:cs typeface="Times New Roman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Times New Roman"/>
        <a:ea typeface="Times New Roman"/>
        <a:cs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-5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ea typeface="Times New Roman"/>
              <a:cs typeface="Times New Roman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Values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 formatCode="d\-mmm">
                  <c:v>1.7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>
          <a:lvl1pPr>
            <a:buFont typeface="Times New Roman"/>
            <a:buChar char="Α"/>
            <a:defRPr>
              <a:latin typeface="Times New Roman"/>
              <a:ea typeface="Times New Roman"/>
              <a:cs typeface="Times New Roman"/>
            </a:defRPr>
          </a:lvl1pPr>
        </a:lstStyle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ea typeface="Times New Roman"/>
              <a:cs typeface="Times New Roman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/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0T20:32:18.156" idx="1">
    <p:pos x="10" y="10"/>
    <p:text>Comment 1.</p:text>
    <p:extLst>
      <p:ext uri="{C676402C-5697-4E1C-873F-D02D1690AC5C}">
        <p15:threadingInfo xmlns:p15="http://schemas.microsoft.com/office/powerpoint/2012/main" timeZoneBias="-180"/>
      </p:ext>
    </p:extLst>
  </p:cm>
  <p:cm authorId="1" dt="2020-08-10T20:32:47.109" idx="2">
    <p:pos x="10" y="146"/>
    <p:text>A reply on comment 1.</p:text>
    <p:extLst>
      <p:ext uri="{C676402C-5697-4E1C-873F-D02D1690AC5C}">
        <p15:threadingInfo xmlns:p15="http://schemas.microsoft.com/office/powerpoint/2012/main" timeZoneBias="-18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Times New Roman"/>
                <a:cs typeface="Times New Roman"/>
              </a:defRPr>
            </a:lvl1pPr>
          </a:lstStyle>
          <a:p>
            <a:fld id="{C62FED5D-F8A9-4990-8515-5CBA57D76CBE}" type="datetimeFigureOut">
              <a:rPr lang="ru-RU" smtClean="0"/>
              <a:t>10.08.2020</a:t>
            </a:fld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>
            <a:lvl1pPr>
              <a:defRPr sz="1200">
                <a:latin typeface="Times New Roman"/>
                <a:cs typeface="Times New Roman"/>
              </a:defRPr>
            </a:lvl1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9D8AEFDF-6CDF-46FA-9F89-2D71A7998E23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178287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/>
        <a:ea typeface="Times New Roman"/>
        <a:cs typeface="Times New Roman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/>
        <a:ea typeface="Times New Roman"/>
        <a:cs typeface="Times New Roman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/>
        <a:ea typeface="Times New Roman"/>
        <a:cs typeface="Times New Roman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/>
        <a:ea typeface="Times New Roman"/>
        <a:cs typeface="Times New Roman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/>
        <a:ea typeface="Times New Roman"/>
        <a:cs typeface="Times New Roman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Times New Roman"/>
        <a:ea typeface="Times New Roman"/>
        <a:cs typeface="Times New Roman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Times New Roman"/>
        <a:ea typeface="Times New Roman"/>
        <a:cs typeface="Times New Roman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Times New Roman"/>
        <a:ea typeface="Times New Roman"/>
        <a:cs typeface="Times New Roman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Times New Roman"/>
        <a:ea typeface="Times New Roman"/>
        <a:cs typeface="Times New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buFont typeface="Times New Roman"/>
              <a:buChar char="Α"/>
              <a:defRPr>
                <a:latin typeface="Times New Roman"/>
                <a:ea typeface="Times New Roman"/>
                <a:cs typeface="Times New Roman"/>
              </a:defRPr>
            </a:lvl1pPr>
          </a:lstStyle>
          <a:p>
            <a:pPr>
              <a:defRPr>
                <a:latin typeface="Times New Roman" panose="020B0604020202020204" pitchFamily="34" charset="0"/>
                <a:cs typeface="Times New Roman" panose="020B0604020202020204" pitchFamily="34" charset="0"/>
              </a:defRPr>
            </a:pPr>
            <a:r>
              <a:t>Note 1.</a:t>
            </a:r>
          </a:p>
          <a:p>
            <a:pPr>
              <a:defRPr>
                <a:latin typeface="Times New Roman" panose="020B0604020202020204" pitchFamily="34" charset="0"/>
                <a:cs typeface="Times New Roman" panose="020B0604020202020204" pitchFamily="34" charset="0"/>
              </a:defRPr>
            </a:pPr>
            <a:r>
              <a:t>Note 2.</a:t>
            </a:r>
            <a:endParaRPr>
              <a:latin typeface="Times New Roman" panose="020B0604020202020204" pitchFamily="34" charset="0"/>
              <a:cs typeface="Times New Roman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AEFDF-6CDF-46FA-9F89-2D71A7998E23}" type="slidenum">
              <a:rPr lang="ru-RU" smtClean="0"/>
              <a:t>1</a:t>
            </a:fld>
          </a:p>
        </p:txBody>
      </p:sp>
    </p:spTree>
    <p:extLst>
      <p:ext uri="{BB962C8B-B14F-4D97-AF65-F5344CB8AC3E}">
        <p14:creationId xmlns:p14="http://schemas.microsoft.com/office/powerpoint/2010/main" val="372469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buFont typeface="Times New Roman"/>
              <a:buChar char="Α"/>
              <a:defRPr>
                <a:latin typeface="Times New Roman"/>
                <a:ea typeface="Times New Roman"/>
                <a:cs typeface="Times New Roman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8/10/2020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>
            <a:lvl1pPr>
              <a:buFont typeface="Times New Roman"/>
              <a:buChar char="Α"/>
              <a:defRPr>
                <a:latin typeface="Times New Roman"/>
                <a:ea typeface="Times New Roman"/>
                <a:cs typeface="Times New Roman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8/10/2020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lvl1pPr marL="0" algn="l" defTabSz="457200" rtl="0" eaLnBrk="1" latinLnBrk="0" hangingPunct="1">
        <a:defRPr sz="1800" kern="1200">
          <a:solidFill>
            <a:schemeClr val="tx1"/>
          </a:solidFill>
          <a:latin typeface="Times New Roman"/>
          <a:ea typeface="Times New Roman"/>
          <a:cs typeface="Times New Roman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Times New Roman"/>
          <a:ea typeface="Times New Roman"/>
          <a:cs typeface="Times New Roman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Times New Roman"/>
          <a:ea typeface="Times New Roman"/>
          <a:cs typeface="Times New Roman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Times New Roman"/>
          <a:ea typeface="Times New Roman"/>
          <a:cs typeface="Times New Roman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Times New Roman"/>
          <a:ea typeface="Times New Roman"/>
          <a:cs typeface="Times New Roman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Times New Roman"/>
          <a:ea typeface="Times New Roman"/>
          <a:cs typeface="Times New Roman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Times New Roman"/>
          <a:ea typeface="Times New Roman"/>
          <a:cs typeface="Times New Roman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Times New Roman"/>
          <a:ea typeface="Times New Roman"/>
          <a:cs typeface="Times New Roman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Times New Roman"/>
          <a:ea typeface="Times New Roman"/>
          <a:cs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Times New Roman"/>
              <a:buChar char="Α"/>
              <a:defRPr>
                <a:latin typeface="Times New Roman"/>
                <a:ea typeface="Times New Roman"/>
                <a:cs typeface="Times New Roman"/>
              </a:defRPr>
            </a:lvl1pPr>
          </a:lstStyle>
          <a:p>
            <a:r>
              <a:t>Text 1</a:t>
            </a:r>
          </a:p>
          <a:p>
            <a:r>
              <a:t>Text 2</a:t>
            </a:r>
          </a:p>
          <a:p>
            <a:pPr>
              <a:buFont typeface="Times New Roman" panose="020B0604020202020204" pitchFamily="34" charset="0"/>
              <a:buChar char="ß"/>
            </a:pPr>
            <a:r>
              <a:t>Text 3</a:t>
            </a:r>
          </a:p>
          <a:p>
            <a:pPr>
              <a:buFont typeface="Times New Roman" panose="020B0604020202020204" pitchFamily="34" charset="0"/>
              <a:buChar char="ß"/>
            </a:p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643138129"/>
              </p:ext>
            </p:extLst>
          </p:nvPr>
        </p:nvGraphicFramePr>
        <p:xfrm>
          <a:off x="2032000" y="3180522"/>
          <a:ext cx="8128000" cy="3419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3911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>
    <txDef>
      <spPr/>
      <bodyPr/>
      <a:lstStyle>
        <a:lvl1pPr>
          <a:buFont typeface="Times New Roman"/>
          <a:buChar char="Α"/>
          <a:defRPr>
            <a:latin typeface="Times New Roman"/>
            <a:ea typeface="Times New Roman"/>
            <a:cs typeface="Times New Roman"/>
          </a:defRPr>
        </a:lvl1pPr>
      </a:lstStyle>
    </txDef>
  </a:objectDefaults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144</TotalTime>
  <Words>15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Wingdings 3</vt:lpstr>
      <vt:lpstr>Ion</vt:lpstr>
      <vt:lpstr>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User</dc:creator>
  <cp:lastModifiedBy>User</cp:lastModifiedBy>
  <cp:revision>5</cp:revision>
  <dcterms:created xsi:type="dcterms:W3CDTF">2020-08-10T17:21:44Z</dcterms:created>
  <dcterms:modified xsi:type="dcterms:W3CDTF">2020-08-10T19:46:19Z</dcterms:modified>
</cp:coreProperties>
</file>