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0309" autoAdjust="0"/>
  </p:normalViewPr>
  <p:slideViewPr>
    <p:cSldViewPr snapToGrid="0">
      <p:cViewPr varScale="1">
        <p:scale>
          <a:sx n="35" d="100"/>
          <a:sy n="35" d="100"/>
        </p:scale>
        <p:origin x="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/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18:15:51.171" idx="1">
    <p:pos x="10" y="10"/>
    <p:text>Comment 1.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9A1F3-20A9-4D1B-991C-BADB3ABB4D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/>
      </dgm:t>
    </dgm:pt>
    <dgm:pt modelId="{850955A5-69C6-4CF9-B86F-482309AE87AD}">
      <dgm:prSet phldrT="[Text]"/>
      <dgm:spPr/>
      <dgm:t>
        <a:bodyPr/>
        <a:lstStyle/>
        <a:p>
          <a:r>
            <a:t>Lined list</a:t>
          </a:r>
        </a:p>
      </dgm:t>
    </dgm:pt>
    <dgm:pt modelId="{AAD1DB26-1A0D-41EB-AC21-5C3E7CEEB696}" type="parTrans" cxnId="{E922E114-0FA3-4C52-92CA-0D5C910F8DEF}">
      <dgm:prSet/>
      <dgm:spPr/>
      <dgm:t>
        <a:bodyPr/>
        <a:lstStyle/>
        <a:p/>
      </dgm:t>
    </dgm:pt>
    <dgm:pt modelId="{6755CC4C-AEFE-4C3D-9CC3-B76B5C238B6D}" type="sibTrans" cxnId="{E922E114-0FA3-4C52-92CA-0D5C910F8DEF}">
      <dgm:prSet/>
      <dgm:spPr/>
      <dgm:t>
        <a:bodyPr/>
        <a:lstStyle/>
        <a:p/>
      </dgm:t>
    </dgm:pt>
    <dgm:pt modelId="{52037CD0-EAC1-4AF9-995A-ACBC19BA7BAE}">
      <dgm:prSet phldrT="[Text]"/>
      <dgm:spPr/>
      <dgm:t>
        <a:bodyPr/>
        <a:lstStyle/>
        <a:p>
          <a:r>
            <a:t>Item 1</a:t>
          </a:r>
        </a:p>
      </dgm:t>
    </dgm:pt>
    <dgm:pt modelId="{78231370-822E-4B85-B5FA-1804CD4BE56A}" type="parTrans" cxnId="{8DB8FB3F-F5A4-49FE-8A05-E4AB0B49C8DE}">
      <dgm:prSet/>
      <dgm:spPr/>
      <dgm:t>
        <a:bodyPr/>
        <a:lstStyle/>
        <a:p/>
      </dgm:t>
    </dgm:pt>
    <dgm:pt modelId="{A74D7C4E-AE89-4E82-A0F9-2559AD0677FC}" type="sibTrans" cxnId="{8DB8FB3F-F5A4-49FE-8A05-E4AB0B49C8DE}">
      <dgm:prSet/>
      <dgm:spPr/>
      <dgm:t>
        <a:bodyPr/>
        <a:lstStyle/>
        <a:p/>
      </dgm:t>
    </dgm:pt>
    <dgm:pt modelId="{39B3A573-1D73-4C47-BCB2-434AD3698F45}">
      <dgm:prSet phldrT="[Text]"/>
      <dgm:spPr/>
      <dgm:t>
        <a:bodyPr/>
        <a:lstStyle/>
        <a:p>
          <a:r>
            <a:t>Item 2</a:t>
          </a:r>
        </a:p>
      </dgm:t>
    </dgm:pt>
    <dgm:pt modelId="{D4EEBEC4-28F1-4BFD-AC4D-F0F9CC808CE1}" type="parTrans" cxnId="{01998312-7318-4805-9C32-A91560C313C0}">
      <dgm:prSet/>
      <dgm:spPr/>
      <dgm:t>
        <a:bodyPr/>
        <a:lstStyle/>
        <a:p/>
      </dgm:t>
    </dgm:pt>
    <dgm:pt modelId="{F89F6B83-D217-4677-AC3B-7BC68D34FFBB}" type="sibTrans" cxnId="{01998312-7318-4805-9C32-A91560C313C0}">
      <dgm:prSet/>
      <dgm:spPr/>
      <dgm:t>
        <a:bodyPr/>
        <a:lstStyle/>
        <a:p/>
      </dgm:t>
    </dgm:pt>
    <dgm:pt modelId="{86711499-FD3F-4353-90B9-BC0A01EC52ED}">
      <dgm:prSet phldrT="[Text]"/>
      <dgm:spPr/>
      <dgm:t>
        <a:bodyPr/>
        <a:lstStyle/>
        <a:p>
          <a:r>
            <a:t>Item 3</a:t>
          </a:r>
        </a:p>
      </dgm:t>
    </dgm:pt>
    <dgm:pt modelId="{18DF4CD5-0207-4915-9C04-5D1CBFF9A7DB}" type="parTrans" cxnId="{D6FEFF83-3667-43E2-8714-3AFA1F12044A}">
      <dgm:prSet/>
      <dgm:spPr/>
      <dgm:t>
        <a:bodyPr/>
        <a:lstStyle/>
        <a:p/>
      </dgm:t>
    </dgm:pt>
    <dgm:pt modelId="{0DA361AE-65C6-4F02-BC99-67156949053F}" type="sibTrans" cxnId="{D6FEFF83-3667-43E2-8714-3AFA1F12044A}">
      <dgm:prSet/>
      <dgm:spPr/>
      <dgm:t>
        <a:bodyPr/>
        <a:lstStyle/>
        <a:p/>
      </dgm:t>
    </dgm:pt>
    <dgm:pt modelId="{14AA5930-FBB0-4EA3-86A8-F7ACD74EDAB3}" type="pres">
      <dgm:prSet presAssocID="{2799A1F3-20A9-4D1B-991C-BADB3ABB4D26}" presName="vert0" presStyleCnt="0">
        <dgm:presLayoutVars>
          <dgm:dir/>
          <dgm:animOne val="branch"/>
          <dgm:animLvl val="lvl"/>
        </dgm:presLayoutVars>
      </dgm:prSet>
      <dgm:spPr/>
    </dgm:pt>
    <dgm:pt modelId="{05DCE552-CC34-4CC2-BFDA-3B2625A0017F}" type="pres">
      <dgm:prSet presAssocID="{850955A5-69C6-4CF9-B86F-482309AE87AD}" presName="thickLine" presStyleLbl="alignNode1" presStyleIdx="0" presStyleCnt="1"/>
      <dgm:spPr/>
    </dgm:pt>
    <dgm:pt modelId="{0599B3CF-9CA6-4B24-9F62-7CF79E92EFF5}" type="pres">
      <dgm:prSet presAssocID="{850955A5-69C6-4CF9-B86F-482309AE87AD}" presName="horz1" presStyleCnt="0"/>
      <dgm:spPr/>
    </dgm:pt>
    <dgm:pt modelId="{9800E21C-3BFB-4157-8B70-F5A6FB528AD4}" type="pres">
      <dgm:prSet presAssocID="{850955A5-69C6-4CF9-B86F-482309AE87AD}" presName="tx1" presStyleLbl="revTx" presStyleIdx="0" presStyleCnt="4"/>
      <dgm:spPr/>
      <dgm:t>
        <a:bodyPr/>
        <a:lstStyle/>
        <a:p/>
      </dgm:t>
    </dgm:pt>
    <dgm:pt modelId="{8D8F4251-D27D-4DB6-8588-E0F1352DA248}" type="pres">
      <dgm:prSet presAssocID="{850955A5-69C6-4CF9-B86F-482309AE87AD}" presName="vert1" presStyleCnt="0"/>
      <dgm:spPr/>
    </dgm:pt>
    <dgm:pt modelId="{2C46CDC9-3C37-41B2-BE8D-E8BBF95DE83F}" type="pres">
      <dgm:prSet presAssocID="{52037CD0-EAC1-4AF9-995A-ACBC19BA7BAE}" presName="vertSpace2a" presStyleCnt="0"/>
      <dgm:spPr/>
    </dgm:pt>
    <dgm:pt modelId="{6BBA8332-9A96-4529-981D-B332D638D629}" type="pres">
      <dgm:prSet presAssocID="{52037CD0-EAC1-4AF9-995A-ACBC19BA7BAE}" presName="horz2" presStyleCnt="0"/>
      <dgm:spPr/>
    </dgm:pt>
    <dgm:pt modelId="{9552A950-5BF0-4864-9ED9-B063C1719425}" type="pres">
      <dgm:prSet presAssocID="{52037CD0-EAC1-4AF9-995A-ACBC19BA7BAE}" presName="horzSpace2" presStyleCnt="0"/>
      <dgm:spPr/>
    </dgm:pt>
    <dgm:pt modelId="{3C516687-206B-439E-BC5E-4CD3634F0A3A}" type="pres">
      <dgm:prSet presAssocID="{52037CD0-EAC1-4AF9-995A-ACBC19BA7BAE}" presName="tx2" presStyleLbl="revTx" presStyleIdx="1" presStyleCnt="4"/>
      <dgm:spPr/>
    </dgm:pt>
    <dgm:pt modelId="{D5A9735E-11C9-4644-BDFE-6EADB96B087A}" type="pres">
      <dgm:prSet presAssocID="{52037CD0-EAC1-4AF9-995A-ACBC19BA7BAE}" presName="vert2" presStyleCnt="0"/>
      <dgm:spPr/>
    </dgm:pt>
    <dgm:pt modelId="{EE3441DD-A201-4CF7-81BB-3ED02C77BA18}" type="pres">
      <dgm:prSet presAssocID="{52037CD0-EAC1-4AF9-995A-ACBC19BA7BAE}" presName="thinLine2b" presStyleLbl="callout" presStyleIdx="0" presStyleCnt="3"/>
      <dgm:spPr/>
    </dgm:pt>
    <dgm:pt modelId="{9A434A7E-8EA9-4C46-9F4A-B5791937C455}" type="pres">
      <dgm:prSet presAssocID="{52037CD0-EAC1-4AF9-995A-ACBC19BA7BAE}" presName="vertSpace2b" presStyleCnt="0"/>
      <dgm:spPr/>
    </dgm:pt>
    <dgm:pt modelId="{BD1F6735-7AEB-463A-9495-7AACCE359171}" type="pres">
      <dgm:prSet presAssocID="{39B3A573-1D73-4C47-BCB2-434AD3698F45}" presName="horz2" presStyleCnt="0"/>
      <dgm:spPr/>
    </dgm:pt>
    <dgm:pt modelId="{C265E578-2F97-4DA9-B8F9-80226DF30AD2}" type="pres">
      <dgm:prSet presAssocID="{39B3A573-1D73-4C47-BCB2-434AD3698F45}" presName="horzSpace2" presStyleCnt="0"/>
      <dgm:spPr/>
    </dgm:pt>
    <dgm:pt modelId="{3AE094F7-9A44-4DA2-AC71-E3646900152C}" type="pres">
      <dgm:prSet presAssocID="{39B3A573-1D73-4C47-BCB2-434AD3698F45}" presName="tx2" presStyleLbl="revTx" presStyleIdx="2" presStyleCnt="4"/>
      <dgm:spPr/>
      <dgm:t>
        <a:bodyPr/>
        <a:lstStyle/>
        <a:p/>
      </dgm:t>
    </dgm:pt>
    <dgm:pt modelId="{37B25A0D-4CE6-4756-A480-77B15274CE89}" type="pres">
      <dgm:prSet presAssocID="{39B3A573-1D73-4C47-BCB2-434AD3698F45}" presName="vert2" presStyleCnt="0"/>
      <dgm:spPr/>
    </dgm:pt>
    <dgm:pt modelId="{1FD6CDDA-29DA-47A7-8ABC-9996219CAA8D}" type="pres">
      <dgm:prSet presAssocID="{39B3A573-1D73-4C47-BCB2-434AD3698F45}" presName="thinLine2b" presStyleLbl="callout" presStyleIdx="1" presStyleCnt="3"/>
      <dgm:spPr/>
    </dgm:pt>
    <dgm:pt modelId="{B8D90BA1-3D83-4850-B3EF-14CA145C979A}" type="pres">
      <dgm:prSet presAssocID="{39B3A573-1D73-4C47-BCB2-434AD3698F45}" presName="vertSpace2b" presStyleCnt="0"/>
      <dgm:spPr/>
    </dgm:pt>
    <dgm:pt modelId="{2ABDF071-8FBC-46C6-AA4F-EE9182D70573}" type="pres">
      <dgm:prSet presAssocID="{86711499-FD3F-4353-90B9-BC0A01EC52ED}" presName="horz2" presStyleCnt="0"/>
      <dgm:spPr/>
    </dgm:pt>
    <dgm:pt modelId="{90F3FDE8-1CA4-46D3-B011-54ACFCB2DEE4}" type="pres">
      <dgm:prSet presAssocID="{86711499-FD3F-4353-90B9-BC0A01EC52ED}" presName="horzSpace2" presStyleCnt="0"/>
      <dgm:spPr/>
    </dgm:pt>
    <dgm:pt modelId="{79C3FE45-0C4F-42B8-B695-C515751C483F}" type="pres">
      <dgm:prSet presAssocID="{86711499-FD3F-4353-90B9-BC0A01EC52ED}" presName="tx2" presStyleLbl="revTx" presStyleIdx="3" presStyleCnt="4"/>
      <dgm:spPr/>
      <dgm:t>
        <a:bodyPr/>
        <a:lstStyle/>
        <a:p/>
      </dgm:t>
    </dgm:pt>
    <dgm:pt modelId="{A01AB93F-B809-444D-A809-91C807E74409}" type="pres">
      <dgm:prSet presAssocID="{86711499-FD3F-4353-90B9-BC0A01EC52ED}" presName="vert2" presStyleCnt="0"/>
      <dgm:spPr/>
    </dgm:pt>
    <dgm:pt modelId="{FD9AFD62-9A62-44DB-8995-43E3349FB40E}" type="pres">
      <dgm:prSet presAssocID="{86711499-FD3F-4353-90B9-BC0A01EC52ED}" presName="thinLine2b" presStyleLbl="callout" presStyleIdx="2" presStyleCnt="3"/>
      <dgm:spPr/>
    </dgm:pt>
    <dgm:pt modelId="{8E3613BA-637E-4B3E-9C6B-734CA60F40AF}" type="pres">
      <dgm:prSet presAssocID="{86711499-FD3F-4353-90B9-BC0A01EC52ED}" presName="vertSpace2b" presStyleCnt="0"/>
      <dgm:spPr/>
    </dgm:pt>
  </dgm:ptLst>
  <dgm:cxnLst>
    <dgm:cxn modelId="{D6FEFF83-3667-43E2-8714-3AFA1F12044A}" srcId="{850955A5-69C6-4CF9-B86F-482309AE87AD}" destId="{86711499-FD3F-4353-90B9-BC0A01EC52ED}" srcOrd="2" destOrd="0" parTransId="{18DF4CD5-0207-4915-9C04-5D1CBFF9A7DB}" sibTransId="{0DA361AE-65C6-4F02-BC99-67156949053F}"/>
    <dgm:cxn modelId="{4005EE1A-0B75-4F77-B0D8-AB64CFF0276C}" type="presOf" srcId="{850955A5-69C6-4CF9-B86F-482309AE87AD}" destId="{9800E21C-3BFB-4157-8B70-F5A6FB528AD4}" srcOrd="0" destOrd="0" presId="urn:microsoft.com/office/officeart/2008/layout/LinedList"/>
    <dgm:cxn modelId="{5FCDC1D3-E1D1-4AA8-8DC3-14F3D5FFE458}" type="presOf" srcId="{52037CD0-EAC1-4AF9-995A-ACBC19BA7BAE}" destId="{3C516687-206B-439E-BC5E-4CD3634F0A3A}" srcOrd="0" destOrd="0" presId="urn:microsoft.com/office/officeart/2008/layout/LinedList"/>
    <dgm:cxn modelId="{01998312-7318-4805-9C32-A91560C313C0}" srcId="{850955A5-69C6-4CF9-B86F-482309AE87AD}" destId="{39B3A573-1D73-4C47-BCB2-434AD3698F45}" srcOrd="1" destOrd="0" parTransId="{D4EEBEC4-28F1-4BFD-AC4D-F0F9CC808CE1}" sibTransId="{F89F6B83-D217-4677-AC3B-7BC68D34FFBB}"/>
    <dgm:cxn modelId="{6D8A4022-3B57-481B-B3E0-1630B1328A82}" type="presOf" srcId="{2799A1F3-20A9-4D1B-991C-BADB3ABB4D26}" destId="{14AA5930-FBB0-4EA3-86A8-F7ACD74EDAB3}" srcOrd="0" destOrd="0" presId="urn:microsoft.com/office/officeart/2008/layout/LinedList"/>
    <dgm:cxn modelId="{8DB8FB3F-F5A4-49FE-8A05-E4AB0B49C8DE}" srcId="{850955A5-69C6-4CF9-B86F-482309AE87AD}" destId="{52037CD0-EAC1-4AF9-995A-ACBC19BA7BAE}" srcOrd="0" destOrd="0" parTransId="{78231370-822E-4B85-B5FA-1804CD4BE56A}" sibTransId="{A74D7C4E-AE89-4E82-A0F9-2559AD0677FC}"/>
    <dgm:cxn modelId="{E922E114-0FA3-4C52-92CA-0D5C910F8DEF}" srcId="{2799A1F3-20A9-4D1B-991C-BADB3ABB4D26}" destId="{850955A5-69C6-4CF9-B86F-482309AE87AD}" srcOrd="0" destOrd="0" parTransId="{AAD1DB26-1A0D-41EB-AC21-5C3E7CEEB696}" sibTransId="{6755CC4C-AEFE-4C3D-9CC3-B76B5C238B6D}"/>
    <dgm:cxn modelId="{F7F90B30-D0C3-4034-9958-DF17C71005E6}" type="presOf" srcId="{39B3A573-1D73-4C47-BCB2-434AD3698F45}" destId="{3AE094F7-9A44-4DA2-AC71-E3646900152C}" srcOrd="0" destOrd="0" presId="urn:microsoft.com/office/officeart/2008/layout/LinedList"/>
    <dgm:cxn modelId="{5EB931BF-FCC8-4C55-AD22-2CCAC64AA9ED}" type="presOf" srcId="{86711499-FD3F-4353-90B9-BC0A01EC52ED}" destId="{79C3FE45-0C4F-42B8-B695-C515751C483F}" srcOrd="0" destOrd="0" presId="urn:microsoft.com/office/officeart/2008/layout/LinedList"/>
    <dgm:cxn modelId="{90213AA6-A56D-4975-81C7-14399D8EA534}" type="presParOf" srcId="{14AA5930-FBB0-4EA3-86A8-F7ACD74EDAB3}" destId="{05DCE552-CC34-4CC2-BFDA-3B2625A0017F}" srcOrd="0" destOrd="0" presId="urn:microsoft.com/office/officeart/2008/layout/LinedList"/>
    <dgm:cxn modelId="{5D218E0B-4FA4-4481-88F5-1721D66CF97B}" type="presParOf" srcId="{14AA5930-FBB0-4EA3-86A8-F7ACD74EDAB3}" destId="{0599B3CF-9CA6-4B24-9F62-7CF79E92EFF5}" srcOrd="1" destOrd="0" presId="urn:microsoft.com/office/officeart/2008/layout/LinedList"/>
    <dgm:cxn modelId="{0A36FA12-7FA1-4377-BD6B-F365598A016E}" type="presParOf" srcId="{0599B3CF-9CA6-4B24-9F62-7CF79E92EFF5}" destId="{9800E21C-3BFB-4157-8B70-F5A6FB528AD4}" srcOrd="0" destOrd="0" presId="urn:microsoft.com/office/officeart/2008/layout/LinedList"/>
    <dgm:cxn modelId="{8E6CAC54-3687-4ACC-B443-EAE86C97C6D9}" type="presParOf" srcId="{0599B3CF-9CA6-4B24-9F62-7CF79E92EFF5}" destId="{8D8F4251-D27D-4DB6-8588-E0F1352DA248}" srcOrd="1" destOrd="0" presId="urn:microsoft.com/office/officeart/2008/layout/LinedList"/>
    <dgm:cxn modelId="{0640F953-3854-4E85-B2A1-27A1461ECA2F}" type="presParOf" srcId="{8D8F4251-D27D-4DB6-8588-E0F1352DA248}" destId="{2C46CDC9-3C37-41B2-BE8D-E8BBF95DE83F}" srcOrd="0" destOrd="0" presId="urn:microsoft.com/office/officeart/2008/layout/LinedList"/>
    <dgm:cxn modelId="{FAAEE33B-7997-47CA-A1FF-DB29C0A9E3DE}" type="presParOf" srcId="{8D8F4251-D27D-4DB6-8588-E0F1352DA248}" destId="{6BBA8332-9A96-4529-981D-B332D638D629}" srcOrd="1" destOrd="0" presId="urn:microsoft.com/office/officeart/2008/layout/LinedList"/>
    <dgm:cxn modelId="{3A115727-6A26-4021-B51A-90CE4FE884F8}" type="presParOf" srcId="{6BBA8332-9A96-4529-981D-B332D638D629}" destId="{9552A950-5BF0-4864-9ED9-B063C1719425}" srcOrd="0" destOrd="0" presId="urn:microsoft.com/office/officeart/2008/layout/LinedList"/>
    <dgm:cxn modelId="{6C3B8D07-0CC2-48D9-BA56-D5AF9C893883}" type="presParOf" srcId="{6BBA8332-9A96-4529-981D-B332D638D629}" destId="{3C516687-206B-439E-BC5E-4CD3634F0A3A}" srcOrd="1" destOrd="0" presId="urn:microsoft.com/office/officeart/2008/layout/LinedList"/>
    <dgm:cxn modelId="{01219C69-F6A8-4C6E-87DB-5BEAE41AE1F5}" type="presParOf" srcId="{6BBA8332-9A96-4529-981D-B332D638D629}" destId="{D5A9735E-11C9-4644-BDFE-6EADB96B087A}" srcOrd="2" destOrd="0" presId="urn:microsoft.com/office/officeart/2008/layout/LinedList"/>
    <dgm:cxn modelId="{58605698-7A0D-4D5B-B280-DBBEF6E0F04A}" type="presParOf" srcId="{8D8F4251-D27D-4DB6-8588-E0F1352DA248}" destId="{EE3441DD-A201-4CF7-81BB-3ED02C77BA18}" srcOrd="2" destOrd="0" presId="urn:microsoft.com/office/officeart/2008/layout/LinedList"/>
    <dgm:cxn modelId="{021D5F92-B406-40CE-9BF6-5902A09EAEE5}" type="presParOf" srcId="{8D8F4251-D27D-4DB6-8588-E0F1352DA248}" destId="{9A434A7E-8EA9-4C46-9F4A-B5791937C455}" srcOrd="3" destOrd="0" presId="urn:microsoft.com/office/officeart/2008/layout/LinedList"/>
    <dgm:cxn modelId="{FEF7A0CF-3090-4A43-8B65-E19FA30D2468}" type="presParOf" srcId="{8D8F4251-D27D-4DB6-8588-E0F1352DA248}" destId="{BD1F6735-7AEB-463A-9495-7AACCE359171}" srcOrd="4" destOrd="0" presId="urn:microsoft.com/office/officeart/2008/layout/LinedList"/>
    <dgm:cxn modelId="{77D0D274-1EF1-4C92-9FC0-92A79E11A497}" type="presParOf" srcId="{BD1F6735-7AEB-463A-9495-7AACCE359171}" destId="{C265E578-2F97-4DA9-B8F9-80226DF30AD2}" srcOrd="0" destOrd="0" presId="urn:microsoft.com/office/officeart/2008/layout/LinedList"/>
    <dgm:cxn modelId="{441E7F8D-9AA1-4BDF-9232-C9B722C40D1B}" type="presParOf" srcId="{BD1F6735-7AEB-463A-9495-7AACCE359171}" destId="{3AE094F7-9A44-4DA2-AC71-E3646900152C}" srcOrd="1" destOrd="0" presId="urn:microsoft.com/office/officeart/2008/layout/LinedList"/>
    <dgm:cxn modelId="{B2B3DAC1-F6AF-4630-B48D-3377BBEDCD11}" type="presParOf" srcId="{BD1F6735-7AEB-463A-9495-7AACCE359171}" destId="{37B25A0D-4CE6-4756-A480-77B15274CE89}" srcOrd="2" destOrd="0" presId="urn:microsoft.com/office/officeart/2008/layout/LinedList"/>
    <dgm:cxn modelId="{3AE2CF51-B43D-433A-829B-EBA05655DF86}" type="presParOf" srcId="{8D8F4251-D27D-4DB6-8588-E0F1352DA248}" destId="{1FD6CDDA-29DA-47A7-8ABC-9996219CAA8D}" srcOrd="5" destOrd="0" presId="urn:microsoft.com/office/officeart/2008/layout/LinedList"/>
    <dgm:cxn modelId="{CBAE8128-BC35-468E-AEE3-5ECB8352159A}" type="presParOf" srcId="{8D8F4251-D27D-4DB6-8588-E0F1352DA248}" destId="{B8D90BA1-3D83-4850-B3EF-14CA145C979A}" srcOrd="6" destOrd="0" presId="urn:microsoft.com/office/officeart/2008/layout/LinedList"/>
    <dgm:cxn modelId="{E10F4D82-8512-4BE0-95E6-0FBE9D32F549}" type="presParOf" srcId="{8D8F4251-D27D-4DB6-8588-E0F1352DA248}" destId="{2ABDF071-8FBC-46C6-AA4F-EE9182D70573}" srcOrd="7" destOrd="0" presId="urn:microsoft.com/office/officeart/2008/layout/LinedList"/>
    <dgm:cxn modelId="{AD4B820D-7646-455A-B354-EFC1034CD415}" type="presParOf" srcId="{2ABDF071-8FBC-46C6-AA4F-EE9182D70573}" destId="{90F3FDE8-1CA4-46D3-B011-54ACFCB2DEE4}" srcOrd="0" destOrd="0" presId="urn:microsoft.com/office/officeart/2008/layout/LinedList"/>
    <dgm:cxn modelId="{833161B9-B2B1-4E57-A17D-D6E3B46E5D11}" type="presParOf" srcId="{2ABDF071-8FBC-46C6-AA4F-EE9182D70573}" destId="{79C3FE45-0C4F-42B8-B695-C515751C483F}" srcOrd="1" destOrd="0" presId="urn:microsoft.com/office/officeart/2008/layout/LinedList"/>
    <dgm:cxn modelId="{3709AFE3-103F-4B6C-9AFC-7935BAF748B1}" type="presParOf" srcId="{2ABDF071-8FBC-46C6-AA4F-EE9182D70573}" destId="{A01AB93F-B809-444D-A809-91C807E74409}" srcOrd="2" destOrd="0" presId="urn:microsoft.com/office/officeart/2008/layout/LinedList"/>
    <dgm:cxn modelId="{BD40E70D-ACAE-4901-A9D5-258CA5ABE401}" type="presParOf" srcId="{8D8F4251-D27D-4DB6-8588-E0F1352DA248}" destId="{FD9AFD62-9A62-44DB-8995-43E3349FB40E}" srcOrd="8" destOrd="0" presId="urn:microsoft.com/office/officeart/2008/layout/LinedList"/>
    <dgm:cxn modelId="{8A1572C6-C30B-4440-84D5-4CEB78BD9E87}" type="presParOf" srcId="{8D8F4251-D27D-4DB6-8588-E0F1352DA248}" destId="{8E3613BA-637E-4B3E-9C6B-734CA60F40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E552-CC34-4CC2-BFDA-3B2625A0017F}">
      <dsp:nvSpPr>
        <dsp:cNvPr id="0" name=""/>
        <dsp:cNvSpPr/>
      </dsp:nvSpPr>
      <dsp:spPr>
        <a:xfrm>
          <a:off x="0" y="0"/>
          <a:ext cx="3027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E21C-3BFB-4157-8B70-F5A6FB528AD4}">
      <dsp:nvSpPr>
        <dsp:cNvPr id="0" name=""/>
        <dsp:cNvSpPr/>
      </dsp:nvSpPr>
      <dsp:spPr>
        <a:xfrm>
          <a:off x="0" y="0"/>
          <a:ext cx="605536" cy="166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Lined list</a:t>
          </a:r>
          <a:endParaRPr lang="ru-RU" sz="1700" kern="1200" dirty="0"/>
        </a:p>
      </dsp:txBody>
      <dsp:txXfrm>
        <a:off x="0" y="0"/>
        <a:ext cx="605536" cy="1666239"/>
      </dsp:txXfrm>
    </dsp:sp>
    <dsp:sp modelId="{3C516687-206B-439E-BC5E-4CD3634F0A3A}">
      <dsp:nvSpPr>
        <dsp:cNvPr id="0" name=""/>
        <dsp:cNvSpPr/>
      </dsp:nvSpPr>
      <dsp:spPr>
        <a:xfrm>
          <a:off x="650951" y="2603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1</a:t>
          </a:r>
          <a:endParaRPr lang="ru-RU" sz="2400" kern="1200" dirty="0"/>
        </a:p>
      </dsp:txBody>
      <dsp:txXfrm>
        <a:off x="650951" y="26034"/>
        <a:ext cx="2376728" cy="520699"/>
      </dsp:txXfrm>
    </dsp:sp>
    <dsp:sp modelId="{EE3441DD-A201-4CF7-81BB-3ED02C77BA18}">
      <dsp:nvSpPr>
        <dsp:cNvPr id="0" name=""/>
        <dsp:cNvSpPr/>
      </dsp:nvSpPr>
      <dsp:spPr>
        <a:xfrm>
          <a:off x="605535" y="54673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094F7-9A44-4DA2-AC71-E3646900152C}">
      <dsp:nvSpPr>
        <dsp:cNvPr id="0" name=""/>
        <dsp:cNvSpPr/>
      </dsp:nvSpPr>
      <dsp:spPr>
        <a:xfrm>
          <a:off x="650951" y="572769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2</a:t>
          </a:r>
          <a:endParaRPr lang="ru-RU" sz="2400" kern="1200" dirty="0"/>
        </a:p>
      </dsp:txBody>
      <dsp:txXfrm>
        <a:off x="650951" y="572769"/>
        <a:ext cx="2376728" cy="520699"/>
      </dsp:txXfrm>
    </dsp:sp>
    <dsp:sp modelId="{1FD6CDDA-29DA-47A7-8ABC-9996219CAA8D}">
      <dsp:nvSpPr>
        <dsp:cNvPr id="0" name=""/>
        <dsp:cNvSpPr/>
      </dsp:nvSpPr>
      <dsp:spPr>
        <a:xfrm>
          <a:off x="605535" y="1093469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3FE45-0C4F-42B8-B695-C515751C483F}">
      <dsp:nvSpPr>
        <dsp:cNvPr id="0" name=""/>
        <dsp:cNvSpPr/>
      </dsp:nvSpPr>
      <dsp:spPr>
        <a:xfrm>
          <a:off x="650951" y="111950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3</a:t>
          </a:r>
          <a:endParaRPr lang="ru-RU" sz="2400" kern="1200" dirty="0"/>
        </a:p>
      </dsp:txBody>
      <dsp:txXfrm>
        <a:off x="650951" y="1119504"/>
        <a:ext cx="2376728" cy="520699"/>
      </dsp:txXfrm>
    </dsp:sp>
    <dsp:sp modelId="{FD9AFD62-9A62-44DB-8995-43E3349FB40E}">
      <dsp:nvSpPr>
        <dsp:cNvPr id="0" name=""/>
        <dsp:cNvSpPr/>
      </dsp:nvSpPr>
      <dsp:spPr>
        <a:xfrm>
          <a:off x="605535" y="164020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74F5E5EB-DC85-4FF4-931B-EDA696A6B47D}" type="datetimeFigureOut">
              <a:rPr lang="ru-RU" smtClean="0"/>
              <a:t>01.11.2020</a:t>
            </a:fld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658FE5F6-4BB9-4DF7-AC39-AC211C26AC25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99169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Note 1.</a:t>
            </a:r>
          </a:p>
          <a:p>
            <a:r>
              <a:t>Note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FE5F6-4BB9-4DF7-AC39-AC211C26AC25}" type="slidenum">
              <a:rPr lang="ru-RU" smtClean="0"/>
              <a:t>1</a:t>
            </a:fld>
          </a:p>
        </p:txBody>
      </p:sp>
    </p:spTree>
    <p:extLst>
      <p:ext uri="{BB962C8B-B14F-4D97-AF65-F5344CB8AC3E}">
        <p14:creationId xmlns:p14="http://schemas.microsoft.com/office/powerpoint/2010/main" val="8838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49010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8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>
              <a:defRPr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6905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Body text 1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097280" y="1889760"/>
            <a:ext cx="2194560" cy="4673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t>Text on a shape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82035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t>c00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c11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54226878"/>
              </p:ext>
            </p:extLst>
          </p:nvPr>
        </p:nvGraphicFramePr>
        <p:xfrm>
          <a:off x="8067040" y="2123440"/>
          <a:ext cx="3027680" cy="1666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208200326"/>
              </p:ext>
            </p:extLst>
          </p:nvPr>
        </p:nvGraphicFramePr>
        <p:xfrm>
          <a:off x="365760" y="3312160"/>
          <a:ext cx="3718560" cy="3354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5432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User</dc:creator>
  <cp:lastModifiedBy>User</cp:lastModifiedBy>
  <cp:revision>3</cp:revision>
  <dcterms:created xsi:type="dcterms:W3CDTF">2020-11-01T15:09:55Z</dcterms:created>
  <dcterms:modified xsi:type="dcterms:W3CDTF">2020-11-01T15:20:09Z</dcterms:modified>
</cp:coreProperties>
</file>