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72CA-4A6D-4B09-A835-C767BE01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5CFC-B678-4767-9481-A856F8FBC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CC0C-6D10-4580-BF3A-428309BF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5437-63A8-48AB-845A-7FE6BC70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61BF-817A-4190-A596-198AB0A5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848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053D-B4C1-466B-9B59-9CEB687E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849C-F570-4379-9681-8C736180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CF5A-F56D-4F5A-9A98-1553DEA1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2966-5331-430D-B8E7-08AFF643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D8B8-1B5D-4B3B-8308-06EF2FF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0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F0C4-3027-4038-BACF-0B085C2A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4315B-426F-4379-9463-BAD9C4FD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AB6F-7AE5-48AD-A9E6-8B65CFDE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D7F2-A1C0-41D5-A879-32412602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1C5A-F603-4259-9BB2-F7BD599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7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E009-3BAA-4B8C-B6BC-5E6A3F3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FE93-8C15-4FA8-B40B-8105738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102C-A881-45EA-9B18-61830369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60C5-6779-45D1-ADB7-B78E9A5F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FC23-7933-4EAC-85B5-1C1BAF7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0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8BD-7DDE-435F-BBBE-8D17E94D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485F-044A-4C3B-B9C9-EF47C3C3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A009-4FD5-45FD-8C9C-B5C62862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6920-EAAD-440D-B59D-B68D4D8A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4539-5227-490C-BD39-5206E36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6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3C6-3837-46A5-835B-ED390261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CD9A-FA15-47AF-9CB6-47AD29C39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27C4-F802-40FD-949D-2A0373C5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13A4-8BC5-466E-B658-580CAEE4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183B-4BD7-4FBE-84D6-E52BD344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03645-3FF7-4B60-A75C-EB2B0EF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D5E9-FF11-4DBE-9578-AD0846C1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BD20-40C4-4378-B76C-82847623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122E-45C4-4E0A-B250-23FB6BA4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86317-85E1-4788-A87E-E2B46876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A42D-2D9F-4565-AE93-4F3BCC3BA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EED37-7DAA-45BC-A24B-36B19F6F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F1A62-9719-4CDA-85E3-99AA1B9C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0F0B0-20A7-4920-95D6-2ED9DDC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5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2BAC-4CCF-4072-8D86-F797534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3F070-BEA9-458D-A7E7-6DA97409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E3D2E-AE58-43BF-9563-41A932A2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EDB06-37C0-4269-98B5-D77017F4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23A6F-E8E1-4991-85FD-D9C22076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7CA65-B7A5-4399-939F-D0A5E7A9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C852E-C473-4197-8E9C-404B3385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F1E6-8498-4CE2-B3A3-9198DD9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5D66-D6FC-437A-BA99-A37C0D97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C952-2399-45F1-85AE-6BC002A2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8F31-D9BA-40A7-B1BC-E4FDA59F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F997-CF97-4FA9-BD1C-07FA60F6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3C08-671E-401A-A6C4-EDCF50E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866-113B-410E-A274-B20770D8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6BDBD-D87E-4B09-8FCD-1D3FB59D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4188-E3F6-4131-BE4E-D2729BB1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D1F8-C88A-42FE-B1AB-B30B484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0415-4D61-4F39-95C4-795164026E12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5BBF-15F5-4A99-A43D-BF0EBDD5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7962-C0D1-4B93-AB30-994FE2A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D721-6359-4E2F-836A-A8A11C71C7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0AC2-3813-48B9-B72E-C7EC0749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17C7-1B6B-4DCB-BC9C-13593EFC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CCC2-097A-4AD9-B04F-1428901B2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0415-4D61-4F39-95C4-795164026E12}" type="datetimeFigureOut">
              <a:rPr lang="de-DE" smtClean="0"/>
              <a:t>12.02.2021</a:t>
            </a:fld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38F1-B1A0-4861-88C3-3D53FA5CB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66A5-BE30-469B-82B5-E71CD8E2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D721-6359-4E2F-836A-A8A11C71C70D}" type="slidenum">
              <a:rPr lang="de-DE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924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FC42-55CE-480C-BF5C-F0AA58A6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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4FEC-53A4-4DF8-970D-A22F067D4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41843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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2021-02-12T15:18:28Z</dcterms:created>
  <dcterms:modified xsi:type="dcterms:W3CDTF">2021-02-12T15:18:31Z</dcterms:modified>
</cp:coreProperties>
</file>