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rtl="true">
  <p:sldMasterIdLst>
    <p:sldMasterId id="2147483648" r:id="rId1"/>
  </p:sldMasterIdLst>
  <p:sldIdLst>
    <p:sldId id="257" r:id="rId2"/>
  </p:sldIdLst>
  <p:sldSz cx="9144000" cy="6858000" type="screen4x3"/>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true"/>
          <a:lstStyle/>
          <a:p>
            <a:r>
              <a:t>Click to edit Master title style</a:t>
            </a:r>
          </a:p>
        </p:txBody>
      </p:sp>
      <p:sp>
        <p:nvSpPr>
          <p:cNvPr id="3" name="Content Placeholder 2"/>
          <p:cNvSpPr>
            <a:spLocks noGrp="1"/>
          </p:cNvSpPr>
          <p:nvPr>
            <p:ph idx="1"/>
          </p:nvPr>
        </p:nvSpPr>
        <p:spPr/>
        <p:txBody>
          <a:bodyPr rtlCol="true"/>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rtlCol="true"/>
          <a:lstStyle/>
          <a:p>
            <a:fld id="{1D8BD707-D9CF-40AE-B4C6-C98DA3205C09}" type="datetimeFigureOut">
              <a:rPr lang="en-US" smtClean="0"/>
              <a:t>3/1/2007</a:t>
            </a:fld>
          </a:p>
        </p:txBody>
      </p:sp>
      <p:sp>
        <p:nvSpPr>
          <p:cNvPr id="5" name="Footer Placeholder 4"/>
          <p:cNvSpPr>
            <a:spLocks noGrp="1"/>
          </p:cNvSpPr>
          <p:nvPr>
            <p:ph type="ftr" sz="quarter" idx="11"/>
          </p:nvPr>
        </p:nvSpPr>
        <p:spPr/>
        <p:txBody>
          <a:bodyPr rtlCol="true"/>
          <a:lstStyle/>
          <a:p/>
        </p:txBody>
      </p:sp>
      <p:sp>
        <p:nvSpPr>
          <p:cNvPr id="6" name="Slide Number Placeholder 5"/>
          <p:cNvSpPr>
            <a:spLocks noGrp="1"/>
          </p:cNvSpPr>
          <p:nvPr>
            <p:ph type="sldNum" sz="quarter" idx="12"/>
          </p:nvPr>
        </p:nvSpPr>
        <p:spPr/>
        <p:txBody>
          <a:bodyPr rtlCol="true"/>
          <a:lstStyle/>
          <a:p>
            <a:fld id="{B6F15528-21DE-4FAA-801E-634DDDAF4B2B}" type="slidenum">
              <a:rPr lang="en-US" smtClean="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anchor="ctr" rtlCol="true">
            <a:normAutofit/>
          </a:bodyPr>
          <a:lstStyle/>
          <a:p>
            <a:r>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true">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anchor="ctr" rtlCol="true"/>
          <a:lstStyle>
            <a:lvl1pPr algn="l">
              <a:defRPr sz="1200">
                <a:solidFill>
                  <a:schemeClr val="tx1">
                    <a:tint val="75000"/>
                  </a:schemeClr>
                </a:solidFill>
              </a:defRPr>
            </a:lvl1pPr>
          </a:lstStyle>
          <a:p>
            <a:fld id="{1D8BD707-D9CF-40AE-B4C6-C98DA3205C09}" type="datetimeFigureOut">
              <a:rPr lang="en-US" smtClean="0"/>
              <a:t>3/1/2007</a:t>
            </a:fl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anchor="ctr" rtlCol="true"/>
          <a:lstStyle>
            <a:lvl1pPr algn="ctr">
              <a:defRPr sz="1200">
                <a:solidFill>
                  <a:schemeClr val="tx1">
                    <a:tint val="75000"/>
                  </a:schemeClr>
                </a:solidFill>
              </a:defRPr>
            </a:lvl1pPr>
          </a:lstStyl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anchor="ctr" rtlCol="true"/>
          <a:lstStyle>
            <a:lvl1pPr algn="r">
              <a:defRPr sz="1200">
                <a:solidFill>
                  <a:schemeClr val="tx1">
                    <a:tint val="75000"/>
                  </a:schemeClr>
                </a:solidFill>
              </a:defRPr>
            </a:lvl1pPr>
          </a:lstStyle>
          <a:p>
            <a:fld id="{B6F15528-21DE-4FAA-801E-634DDDAF4B2B}" type="slidenum">
              <a:rPr lang="en-US" smtClean="0"/>
              <a:t>‹#›</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true"/>
          <a:lstStyle/>
          <a:p>
            <a:r>
              <a:t>=rand()</a:t>
            </a:r>
          </a:p>
        </p:txBody>
      </p:sp>
      <p:sp>
        <p:nvSpPr>
          <p:cNvPr id="3" name="Content Placeholder 2"/>
          <p:cNvSpPr>
            <a:spLocks noGrp="1"/>
          </p:cNvSpPr>
          <p:nvPr>
            <p:ph idx="1"/>
          </p:nvPr>
        </p:nvSpPr>
        <p:spPr/>
        <p:txBody>
          <a:bodyPr rtlCol="true">
            <a:normAutofit fontScale="70000" lnSpcReduction="20000"/>
          </a:bodyPr>
          <a:lstStyle/>
          <a:p>
            <a:pPr>
              <a:buNone/>
            </a:pPr>
            <a:r>
              <a:t>The quick brown fox jumps over the lazy dog. The quick brown fox jumps over the lazy dog. The quick brown fox jumps over the lazy dog. The quick brown fox jumps over the lazy dog. The quick brown fox jumps over the lazy dog. </a:t>
            </a:r>
            <a:br>
              <a:rPr lang="fr-FR" dirty="0" smtClean="0"/>
            </a:br>
            <a:br>
              <a:rPr lang="fr-FR" dirty="0" smtClean="0"/>
            </a:br>
            <a:r>
              <a:t>The quick brown fox jumps over the lazy dog. The quick brown fox jumps over the lazy dog. The quick brown fox jumps over the lazy dog. The quick brown fox jumps over the lazy dog. The quick brown fox jumps over the lazy dog. </a:t>
            </a:r>
            <a:br>
              <a:rPr lang="fr-FR" dirty="0" smtClean="0"/>
            </a:br>
            <a:br>
              <a:rPr lang="fr-FR" dirty="0" smtClean="0"/>
            </a:br>
            <a:r>
              <a:t>The quick brown fox jumps over the lazy dog. The quick brown fox jumps over the lazy dog. The quick brown fox jumps over the lazy dog. The quick brown fox jumps over the lazy dog. The quick brown fox jumps over the lazy dog. </a:t>
            </a:r>
            <a:br>
              <a:rPr lang="fr-FR" dirty="0" smtClean="0"/>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Words>
  <Application>Microsoft Office PowerPoint</Application>
  <PresentationFormat>On-screen Show (4:3)</PresentationFormat>
  <Paragraphs>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=rand()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dc:title>
  <dc:creator/>
  <cp:lastModifiedBy>Chable</cp:lastModifiedBy>
  <cp:revision>1</cp:revision>
  <dcterms:created xsi:type="dcterms:W3CDTF">2006-08-16T00:00:00Z</dcterms:created>
  <dcterms:modified xsi:type="dcterms:W3CDTF">2007-03-01T21:54:10Z</dcterms:modified>
</cp:coreProperties>
</file>