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3/1/2007</a:t>
            </a:fld>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lang="en-US" smtClean="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3/1/2007</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=rand()</a:t>
            </a:r>
          </a:p>
        </p:txBody>
      </p:sp>
      <p:sp>
        <p:nvSpPr>
          <p:cNvPr id="3" name="Content Placeholder 2"/>
          <p:cNvSpPr>
            <a:spLocks noGrp="1"/>
          </p:cNvSpPr>
          <p:nvPr>
            <p:ph idx="1"/>
          </p:nvPr>
        </p:nvSpPr>
        <p:spPr/>
        <p:txBody>
          <a:bodyPr>
            <a:normAutofit fontScale="70000" lnSpcReduction="20000"/>
          </a:bodyPr>
          <a:lstStyle/>
          <a:p>
            <a:pPr>
              <a:buNone/>
            </a:pPr>
            <a: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t>The quick brown fox jumps over the lazy dog. The quick brown fox jumps over the lazy dog. The quick brown fox jumps over the lazy dog. The quick brown fox jumps over the lazy dog. The quick brown fox jumps over the lazy dog. </a:t>
            </a:r>
            <a:br>
              <a:rPr lang="fr-FR" dirty="0" smtClean="0"/>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dc:title>
  <dc:creator/>
  <cp:lastModifiedBy>Chable</cp:lastModifiedBy>
  <cp:revision>1</cp:revision>
  <dcterms:created xsi:type="dcterms:W3CDTF">2006-08-16T00:00:00Z</dcterms:created>
  <dcterms:modified xsi:type="dcterms:W3CDTF">2007-03-01T21:54:10Z</dcterms:modified>
</cp:coreProperties>
</file>