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/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/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/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t>1</a:t>
            </a:fld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t>ickclay otay edithay astermay itletay estylay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</a:lvl1pPr>
          </a:lstStyle>
          <a:p>
            <a:r>
              <a:t>ickclay otay edithay astermay ubtitlesay estylay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t>ickclay otay edithay astermay itletay estylay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/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t>ethay Okapihay ameworkfray eamtay</a:t>
              </a:r>
            </a:p>
            <a:p>
              <a:pPr algn="ctr">
                <a:defRPr>
                  <a:hlinkClick r:id="rId4"/>
                </a:defRPr>
              </a:pPr>
              <a:r>
                <a:t>httpay://okapihay.opentaghay.omcay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ideslay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