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ickclay otay edithay astermay itletay estylay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ickclay otay edithay astermay ubtitlesay estylay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3/1/2019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xmlns="" val="5398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48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1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ickclay otay edithay astermay itletay estylay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3/1/2019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xmlns="" val="32882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7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3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8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9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7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ickclay otay edithay astermay itletay estylay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B545-44C4-4543-A507-F3547A271E7D}" type="datetimeFigureOut">
              <a:rPr lang="en-US" smtClean="0"/>
              <a:t>3/1/2019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2C71-1C2D-A64A-9A6E-A173FB839BD7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xmlns="" val="14596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Relationships xmlns="http://schemas.openxmlformats.org/package/2006/relationships"><Relationship Id="rId3" Type="http://schemas.openxmlformats.org/officeDocument/2006/relationships/hyperlink" Target="httpay://emasschay.openxmlformatshay.orghay/officeDocumenthay/2006/elationshipsray/erlikhypay" TargetMode="External"></Relationship><Relationship Id="rId2" Type="http://schemas.openxmlformats.org/officeDocument/2006/relationships/hyperlink" Target="httpsay://itbucketbay.orghay/okapiframeworkhay/okapihay/issueshay?atusstay=ewnay&amp;atusstay=openhay" TargetMode="Externa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xmlns="" val="3202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Ahay </a:t>
            </a:r>
            <a:r>
              <a:rPr>
                <a:hlinkClick r:id="rId2"/>
              </a:rPr>
              <a:t>erlinkhypay</a:t>
            </a:r>
            <a:r>
              <a:t> ithway ahay ueryqay andhay </a:t>
            </a:r>
            <a:r>
              <a:rPr>
                <a:hlinkClick r:id="rId3"/>
              </a:rPr>
              <a:t>anotherhay onehay</a:t>
            </a:r>
            <a:r>
              <a:t> otay itshay emaschay.</a:t>
            </a:r>
          </a:p>
        </p:txBody>
      </p:sp>
    </p:spTree>
    <p:extLst>
      <p:ext uri="{BB962C8B-B14F-4D97-AF65-F5344CB8AC3E}">
        <p14:creationId xmlns:p14="http://schemas.microsoft.com/office/powerpoint/2010/main" xmlns="" val="10695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Слайд 1</vt:lpstr>
      <vt:lpstr>Слайд 2</vt:lpstr>
    </vt:vector>
  </TitlesOfParts>
  <Company>Spartan Software,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asechay ingleytay</dc:creator>
  <cp:lastModifiedBy> </cp:lastModifiedBy>
  <cp:revision>2</cp:revision>
  <dcterms:created xsi:type="dcterms:W3CDTF">2016-02-16T18:15:38Z</dcterms:created>
  <dcterms:modified xsi:type="dcterms:W3CDTF">2019-03-01T05:51:36Z</dcterms:modified>
</cp:coreProperties>
</file>