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1"/>
    <a:srgbClr val="FF964F"/>
    <a:srgbClr val="FF66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6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8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ickclay otay edithay astermay itletay estylay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8053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4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ickclay otay edithay astermay itletay estylay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ickclay otay edithay astermay exttay esstylay</a:t>
            </a:r>
          </a:p>
          <a:p>
            <a:pPr lvl="1"/>
            <a:r>
              <a:t>econdsay evellay</a:t>
            </a:r>
          </a:p>
          <a:p>
            <a:pPr lvl="2"/>
            <a:r>
              <a:t>irdthay evellay</a:t>
            </a:r>
          </a:p>
          <a:p>
            <a:pPr lvl="3"/>
            <a:r>
              <a:t>ourthfay evellay</a:t>
            </a:r>
          </a:p>
          <a:p>
            <a:pPr lvl="4"/>
            <a:r>
              <a:t>ifthfay evellay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58-04F0-403C-9232-A1C7B8A96B93}" type="datetimeFigureOut">
              <a:rPr lang="es-ES" smtClean="0"/>
              <a:t>7/7/15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7D1A-9C0E-487B-ACC7-35B55492F966}" type="slidenum">
              <a:rPr lang="es-ES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9589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𝟔</m:t>
                          </m:r>
                        </m:sup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s-ES_tradnl" sz="7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  <m:r>
                                <a:rPr lang="es-ES_tradnl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70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blipFill rotWithShape="1">
                <a:blip r:embed="rId2"/>
                <a:stretch>
                  <a:fillRect l="-450000" t="-8163" r="-452000" b="-4082"/>
                </a:stretch>
              </a:blipFill>
            </p:spPr>
            <p:txBody>
              <a:bodyPr/>
              <a:lstStyle/>
              <a:p>
                <a:pPr>
                  <a:defRPr>
                    <a:noFill/>
                  </a:defRPr>
                </a:pPr>
                <a: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9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subject/>
  <dc:creator/>
  <cp:keywords/>
  <dc:description/>
  <cp:lastModifiedBy>Chase Tingley</cp:lastModifiedBy>
  <cp:revision>64</cp:revision>
  <dcterms:created xsi:type="dcterms:W3CDTF">2015-02-19T18:16:14Z</dcterms:created>
  <dcterms:modified xsi:type="dcterms:W3CDTF">2015-07-07T21:26:22Z</dcterms:modified>
  <cp:category/>
</cp:coreProperties>
</file>