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ickclay otay edithay astermay itletay estylay</a:t>
            </a:r>
          </a:p>
        </p:txBody>
      </p:sp>
      <p:sp>
        <p:nvSpPr>
          <p:cNvPr id="3" name="Content Placeholder 2"/>
          <p:cNvSpPr>
            <a:spLocks noGrp="1"/>
          </p:cNvSpPr>
          <p:nvPr>
            <p:ph idx="1"/>
          </p:nvPr>
        </p:nvSpPr>
        <p:spPr/>
        <p:txBody>
          <a:bodyPr/>
          <a:lstStyle/>
          <a:p>
            <a:pPr lvl="0"/>
            <a:r>
              <a:t>ickclay otay edithay astermay exttay esstylay</a:t>
            </a:r>
          </a:p>
          <a:p>
            <a:pPr lvl="1"/>
            <a:r>
              <a:t>econdsay evellay</a:t>
            </a:r>
          </a:p>
          <a:p>
            <a:pPr lvl="2"/>
            <a:r>
              <a:t>irdthay evellay</a:t>
            </a:r>
          </a:p>
          <a:p>
            <a:pPr lvl="3"/>
            <a:r>
              <a:t>ourthfay evellay</a:t>
            </a:r>
          </a:p>
          <a:p>
            <a:pPr lvl="4"/>
            <a:r>
              <a:t>ifthfay evellay</a:t>
            </a:r>
          </a:p>
        </p:txBody>
      </p:sp>
      <p:sp>
        <p:nvSpPr>
          <p:cNvPr id="4" name="Date Placeholder 3"/>
          <p:cNvSpPr>
            <a:spLocks noGrp="1"/>
          </p:cNvSpPr>
          <p:nvPr>
            <p:ph type="dt" sz="half" idx="10"/>
          </p:nvPr>
        </p:nvSpPr>
        <p:spPr/>
        <p:txBody>
          <a:bodyPr/>
          <a:lstStyle/>
          <a:p>
            <a:fld id="{1D8BD707-D9CF-40AE-B4C6-C98DA3205C09}" type="datetimeFigureOut">
              <a:rPr lang="en-US" smtClean="0"/>
              <a:t>3/1/2007</a:t>
            </a:fld>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lang="en-US" smtClean="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t>ickclay otay edithay astermay itletay estylay</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t>ickclay otay edithay astermay exttay esstylay</a:t>
            </a:r>
          </a:p>
          <a:p>
            <a:pPr lvl="1"/>
            <a:r>
              <a:t>econdsay evellay</a:t>
            </a:r>
          </a:p>
          <a:p>
            <a:pPr lvl="2"/>
            <a:r>
              <a:t>irdthay evellay</a:t>
            </a:r>
          </a:p>
          <a:p>
            <a:pPr lvl="3"/>
            <a:r>
              <a:t>ourthfay evellay</a:t>
            </a:r>
          </a:p>
          <a:p>
            <a:pPr lvl="4"/>
            <a:r>
              <a:t>ifthfay evellay</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1D8BD707-D9CF-40AE-B4C6-C98DA3205C09}" type="datetimeFigureOut">
              <a:rPr lang="en-US" smtClean="0"/>
              <a:t>3/1/2007</a:t>
            </a:fl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B6F15528-21DE-4FAA-801E-634DDDAF4B2B}" type="slidenum">
              <a:rPr lang="en-US" smtClean="0"/>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=andray()</a:t>
            </a:r>
          </a:p>
        </p:txBody>
      </p:sp>
      <p:sp>
        <p:nvSpPr>
          <p:cNvPr id="3" name="Content Placeholder 2"/>
          <p:cNvSpPr>
            <a:spLocks noGrp="1"/>
          </p:cNvSpPr>
          <p:nvPr>
            <p:ph idx="1"/>
          </p:nvPr>
        </p:nvSpPr>
        <p:spPr/>
        <p:txBody>
          <a:bodyPr>
            <a:normAutofit fontScale="70000" lnSpcReduction="20000"/>
          </a:bodyPr>
          <a:lstStyle/>
          <a:p>
            <a:pPr>
              <a:buNone/>
            </a:pPr>
            <a: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br>
              <a:rPr lang="fr-FR" dirty="0" smtClean="0"/>
            </a:br>
            <a: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br>
              <a:rPr lang="fr-FR" dirty="0" smtClean="0"/>
            </a:br>
            <a: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=andray()</dc:title>
  <dc:creator/>
  <cp:lastModifiedBy>Chable</cp:lastModifiedBy>
  <cp:revision>1</cp:revision>
  <dcterms:created xsi:type="dcterms:W3CDTF">2006-08-16T00:00:00Z</dcterms:created>
  <dcterms:modified xsi:type="dcterms:W3CDTF">2007-03-01T21:54:10Z</dcterms:modified>
</cp:coreProperties>
</file>